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95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4" roundtripDataSignature="AMtx7mgFN9xv+5Ir1+VHZz4lmQWKNeTa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521F1F-AC7D-093B-337B-E01D0109DB7B}" v="4" dt="2025-04-03T14:40:30.459"/>
  </p1510:revLst>
</p1510:revInfo>
</file>

<file path=ppt/tableStyles.xml><?xml version="1.0" encoding="utf-8"?>
<a:tblStyleLst xmlns:a="http://schemas.openxmlformats.org/drawingml/2006/main" def="{308BF1F2-8E6F-47F7-B922-687D6527D0F2}">
  <a:tblStyle styleId="{308BF1F2-8E6F-47F7-B922-687D6527D0F2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dk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dk1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6"/>
    <p:restoredTop sz="94619"/>
  </p:normalViewPr>
  <p:slideViewPr>
    <p:cSldViewPr snapToGrid="0">
      <p:cViewPr varScale="1">
        <p:scale>
          <a:sx n="109" d="100"/>
          <a:sy n="109" d="100"/>
        </p:scale>
        <p:origin x="7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49" Type="http://schemas.microsoft.com/office/2016/11/relationships/changesInfo" Target="changesInfos/changesInfo1.xml"/><Relationship Id="rId44" Type="http://customschemas.google.com/relationships/presentationmetadata" Target="metadata"/><Relationship Id="rId4" Type="http://schemas.openxmlformats.org/officeDocument/2006/relationships/slideMaster" Target="slideMasters/slideMaster1.xml"/><Relationship Id="rId48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Radbourne" userId="S::aradbourne_ceh.ac.uk#ext#@hutton.onmicrosoft.com::31c60803-669f-418d-ac2d-7b14430e54c3" providerId="AD" clId="Web-{734E2BCA-19D0-C816-D530-5B20105DD8C1}"/>
    <pc:docChg chg="modSld">
      <pc:chgData name="Alan Radbourne" userId="S::aradbourne_ceh.ac.uk#ext#@hutton.onmicrosoft.com::31c60803-669f-418d-ac2d-7b14430e54c3" providerId="AD" clId="Web-{734E2BCA-19D0-C816-D530-5B20105DD8C1}" dt="2025-01-14T09:33:50.014" v="4" actId="1076"/>
      <pc:docMkLst>
        <pc:docMk/>
      </pc:docMkLst>
      <pc:sldChg chg="modSp">
        <pc:chgData name="Alan Radbourne" userId="S::aradbourne_ceh.ac.uk#ext#@hutton.onmicrosoft.com::31c60803-669f-418d-ac2d-7b14430e54c3" providerId="AD" clId="Web-{734E2BCA-19D0-C816-D530-5B20105DD8C1}" dt="2025-01-14T09:33:50.014" v="4" actId="1076"/>
        <pc:sldMkLst>
          <pc:docMk/>
          <pc:sldMk cId="0" sldId="264"/>
        </pc:sldMkLst>
        <pc:spChg chg="mod">
          <ac:chgData name="Alan Radbourne" userId="S::aradbourne_ceh.ac.uk#ext#@hutton.onmicrosoft.com::31c60803-669f-418d-ac2d-7b14430e54c3" providerId="AD" clId="Web-{734E2BCA-19D0-C816-D530-5B20105DD8C1}" dt="2025-01-14T09:33:47.576" v="3" actId="20577"/>
          <ac:spMkLst>
            <pc:docMk/>
            <pc:sldMk cId="0" sldId="264"/>
            <ac:spMk id="432" creationId="{00000000-0000-0000-0000-000000000000}"/>
          </ac:spMkLst>
        </pc:spChg>
        <pc:spChg chg="mod">
          <ac:chgData name="Alan Radbourne" userId="S::aradbourne_ceh.ac.uk#ext#@hutton.onmicrosoft.com::31c60803-669f-418d-ac2d-7b14430e54c3" providerId="AD" clId="Web-{734E2BCA-19D0-C816-D530-5B20105DD8C1}" dt="2025-01-14T09:33:50.014" v="4" actId="1076"/>
          <ac:spMkLst>
            <pc:docMk/>
            <pc:sldMk cId="0" sldId="264"/>
            <ac:spMk id="438" creationId="{00000000-0000-0000-0000-000000000000}"/>
          </ac:spMkLst>
        </pc:spChg>
      </pc:sldChg>
    </pc:docChg>
  </pc:docChgLst>
  <pc:docChgLst>
    <pc:chgData name="zacharia" userId="S::zacharia_sustainablesoils.org#ext#@hutton.onmicrosoft.com::8117b7d3-6709-4271-9dff-33a92fb89a07" providerId="AD" clId="Web-{77521F1F-AC7D-093B-337B-E01D0109DB7B}"/>
    <pc:docChg chg="addSld delSld">
      <pc:chgData name="zacharia" userId="S::zacharia_sustainablesoils.org#ext#@hutton.onmicrosoft.com::8117b7d3-6709-4271-9dff-33a92fb89a07" providerId="AD" clId="Web-{77521F1F-AC7D-093B-337B-E01D0109DB7B}" dt="2025-04-03T14:40:30.459" v="3"/>
      <pc:docMkLst>
        <pc:docMk/>
      </pc:docMkLst>
      <pc:sldChg chg="del">
        <pc:chgData name="zacharia" userId="S::zacharia_sustainablesoils.org#ext#@hutton.onmicrosoft.com::8117b7d3-6709-4271-9dff-33a92fb89a07" providerId="AD" clId="Web-{77521F1F-AC7D-093B-337B-E01D0109DB7B}" dt="2025-04-03T14:40:30.459" v="3"/>
        <pc:sldMkLst>
          <pc:docMk/>
          <pc:sldMk cId="0" sldId="257"/>
        </pc:sldMkLst>
      </pc:sldChg>
      <pc:sldChg chg="del">
        <pc:chgData name="zacharia" userId="S::zacharia_sustainablesoils.org#ext#@hutton.onmicrosoft.com::8117b7d3-6709-4271-9dff-33a92fb89a07" providerId="AD" clId="Web-{77521F1F-AC7D-093B-337B-E01D0109DB7B}" dt="2025-04-03T14:40:30.459" v="2"/>
        <pc:sldMkLst>
          <pc:docMk/>
          <pc:sldMk cId="0" sldId="258"/>
        </pc:sldMkLst>
      </pc:sldChg>
      <pc:sldChg chg="add">
        <pc:chgData name="zacharia" userId="S::zacharia_sustainablesoils.org#ext#@hutton.onmicrosoft.com::8117b7d3-6709-4271-9dff-33a92fb89a07" providerId="AD" clId="Web-{77521F1F-AC7D-093B-337B-E01D0109DB7B}" dt="2025-04-03T14:40:21.474" v="0"/>
        <pc:sldMkLst>
          <pc:docMk/>
          <pc:sldMk cId="1098593843" sldId="294"/>
        </pc:sldMkLst>
      </pc:sldChg>
      <pc:sldChg chg="add">
        <pc:chgData name="zacharia" userId="S::zacharia_sustainablesoils.org#ext#@hutton.onmicrosoft.com::8117b7d3-6709-4271-9dff-33a92fb89a07" providerId="AD" clId="Web-{77521F1F-AC7D-093B-337B-E01D0109DB7B}" dt="2025-04-03T14:40:21.505" v="1"/>
        <pc:sldMkLst>
          <pc:docMk/>
          <pc:sldMk cId="2561140885" sldId="29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1">
          <a:extLst>
            <a:ext uri="{FF2B5EF4-FFF2-40B4-BE49-F238E27FC236}">
              <a16:creationId xmlns:a16="http://schemas.microsoft.com/office/drawing/2014/main" id="{7C9B1B4A-9CDF-AE9A-6F1C-FDDD2025B2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38:notes">
            <a:extLst>
              <a:ext uri="{FF2B5EF4-FFF2-40B4-BE49-F238E27FC236}">
                <a16:creationId xmlns:a16="http://schemas.microsoft.com/office/drawing/2014/main" id="{202E77B6-06D5-A539-09E0-C43481D878F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3" name="Google Shape;763;p38:notes">
            <a:extLst>
              <a:ext uri="{FF2B5EF4-FFF2-40B4-BE49-F238E27FC236}">
                <a16:creationId xmlns:a16="http://schemas.microsoft.com/office/drawing/2014/main" id="{F9D458F3-EAA7-2DC5-8D90-23864312F1B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8291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0"/>
          <p:cNvSpPr txBox="1">
            <a:spLocks noGrp="1"/>
          </p:cNvSpPr>
          <p:nvPr>
            <p:ph type="title"/>
          </p:nvPr>
        </p:nvSpPr>
        <p:spPr>
          <a:xfrm>
            <a:off x="631825" y="463003"/>
            <a:ext cx="10899948" cy="661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40"/>
          <p:cNvSpPr txBox="1">
            <a:spLocks noGrp="1"/>
          </p:cNvSpPr>
          <p:nvPr>
            <p:ph type="body" idx="1"/>
          </p:nvPr>
        </p:nvSpPr>
        <p:spPr>
          <a:xfrm>
            <a:off x="633600" y="1353600"/>
            <a:ext cx="10905938" cy="4339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556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40"/>
          <p:cNvSpPr txBox="1">
            <a:spLocks noGrp="1"/>
          </p:cNvSpPr>
          <p:nvPr>
            <p:ph type="ftr" idx="11"/>
          </p:nvPr>
        </p:nvSpPr>
        <p:spPr>
          <a:xfrm>
            <a:off x="7058967" y="618120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0"/>
          <p:cNvSpPr txBox="1">
            <a:spLocks noGrp="1"/>
          </p:cNvSpPr>
          <p:nvPr>
            <p:ph type="sldNum" idx="12"/>
          </p:nvPr>
        </p:nvSpPr>
        <p:spPr>
          <a:xfrm>
            <a:off x="11173767" y="6181200"/>
            <a:ext cx="3580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3" name="Google Shape;53;p40"/>
          <p:cNvPicPr preferRelativeResize="0"/>
          <p:nvPr/>
        </p:nvPicPr>
        <p:blipFill rotWithShape="1">
          <a:blip r:embed="rId2">
            <a:alphaModFix amt="44000"/>
          </a:blip>
          <a:srcRect r="51948" b="18413"/>
          <a:stretch/>
        </p:blipFill>
        <p:spPr>
          <a:xfrm rot="10800000" flipH="1">
            <a:off x="10406743" y="0"/>
            <a:ext cx="1785257" cy="3039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Closing Slide">
  <p:cSld name="1_Closing Slide">
    <p:bg>
      <p:bgPr>
        <a:solidFill>
          <a:schemeClr val="lt2"/>
        </a:solidFill>
        <a:effectLst/>
      </p:bgPr>
    </p:bg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" name="Google Shape;295;p53"/>
          <p:cNvPicPr preferRelativeResize="0"/>
          <p:nvPr/>
        </p:nvPicPr>
        <p:blipFill rotWithShape="1">
          <a:blip r:embed="rId2">
            <a:alphaModFix amt="57000"/>
          </a:blip>
          <a:srcRect t="9993"/>
          <a:stretch/>
        </p:blipFill>
        <p:spPr>
          <a:xfrm>
            <a:off x="4312237" y="0"/>
            <a:ext cx="7879763" cy="5576464"/>
          </a:xfrm>
          <a:prstGeom prst="rect">
            <a:avLst/>
          </a:prstGeom>
          <a:noFill/>
          <a:ln>
            <a:noFill/>
          </a:ln>
        </p:spPr>
      </p:pic>
      <p:sp>
        <p:nvSpPr>
          <p:cNvPr id="296" name="Google Shape;296;p53"/>
          <p:cNvSpPr txBox="1">
            <a:spLocks noGrp="1"/>
          </p:cNvSpPr>
          <p:nvPr>
            <p:ph type="ctrTitle"/>
          </p:nvPr>
        </p:nvSpPr>
        <p:spPr>
          <a:xfrm>
            <a:off x="631826" y="2957724"/>
            <a:ext cx="7499350" cy="8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Georgia"/>
              <a:buNone/>
              <a:defRPr sz="6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53"/>
          <p:cNvSpPr txBox="1">
            <a:spLocks noGrp="1"/>
          </p:cNvSpPr>
          <p:nvPr>
            <p:ph type="subTitle" idx="1"/>
          </p:nvPr>
        </p:nvSpPr>
        <p:spPr>
          <a:xfrm>
            <a:off x="631826" y="4321582"/>
            <a:ext cx="3549881" cy="345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298" name="Google Shape;298;p53"/>
          <p:cNvGrpSpPr/>
          <p:nvPr/>
        </p:nvGrpSpPr>
        <p:grpSpPr>
          <a:xfrm>
            <a:off x="633600" y="386525"/>
            <a:ext cx="2664190" cy="1518214"/>
            <a:chOff x="5954200" y="1666589"/>
            <a:chExt cx="5042390" cy="2873454"/>
          </a:xfrm>
        </p:grpSpPr>
        <p:grpSp>
          <p:nvGrpSpPr>
            <p:cNvPr id="299" name="Google Shape;299;p53"/>
            <p:cNvGrpSpPr/>
            <p:nvPr/>
          </p:nvGrpSpPr>
          <p:grpSpPr>
            <a:xfrm>
              <a:off x="5954200" y="1666589"/>
              <a:ext cx="2798362" cy="2873454"/>
              <a:chOff x="5954200" y="1666589"/>
              <a:chExt cx="2798362" cy="2873454"/>
            </a:xfrm>
          </p:grpSpPr>
          <p:sp>
            <p:nvSpPr>
              <p:cNvPr id="300" name="Google Shape;300;p53"/>
              <p:cNvSpPr/>
              <p:nvPr/>
            </p:nvSpPr>
            <p:spPr>
              <a:xfrm>
                <a:off x="7252916" y="2976185"/>
                <a:ext cx="628382" cy="556455"/>
              </a:xfrm>
              <a:custGeom>
                <a:avLst/>
                <a:gdLst/>
                <a:ahLst/>
                <a:cxnLst/>
                <a:rect l="l" t="t" r="r" b="b"/>
                <a:pathLst>
                  <a:path w="628382" h="556455" extrusionOk="0">
                    <a:moveTo>
                      <a:pt x="574135" y="47101"/>
                    </a:moveTo>
                    <a:cubicBezTo>
                      <a:pt x="429355" y="-34624"/>
                      <a:pt x="150654" y="-9224"/>
                      <a:pt x="35718" y="117268"/>
                    </a:cubicBezTo>
                    <a:cubicBezTo>
                      <a:pt x="3016" y="154733"/>
                      <a:pt x="-9621" y="196008"/>
                      <a:pt x="7905" y="244903"/>
                    </a:cubicBezTo>
                    <a:cubicBezTo>
                      <a:pt x="33305" y="318626"/>
                      <a:pt x="83851" y="379396"/>
                      <a:pt x="138207" y="433117"/>
                    </a:cubicBezTo>
                    <a:cubicBezTo>
                      <a:pt x="261080" y="549576"/>
                      <a:pt x="406304" y="620696"/>
                      <a:pt x="539400" y="473693"/>
                    </a:cubicBezTo>
                    <a:cubicBezTo>
                      <a:pt x="603535" y="401113"/>
                      <a:pt x="631094" y="301736"/>
                      <a:pt x="628173" y="206358"/>
                    </a:cubicBezTo>
                    <a:cubicBezTo>
                      <a:pt x="625760" y="156892"/>
                      <a:pt x="619029" y="76692"/>
                      <a:pt x="574135" y="47101"/>
                    </a:cubicBezTo>
                    <a:close/>
                    <a:moveTo>
                      <a:pt x="601186" y="205216"/>
                    </a:moveTo>
                    <a:cubicBezTo>
                      <a:pt x="587787" y="300085"/>
                      <a:pt x="553434" y="395716"/>
                      <a:pt x="491331" y="467407"/>
                    </a:cubicBezTo>
                    <a:cubicBezTo>
                      <a:pt x="462629" y="498141"/>
                      <a:pt x="427513" y="525763"/>
                      <a:pt x="384714" y="532113"/>
                    </a:cubicBezTo>
                    <a:cubicBezTo>
                      <a:pt x="261905" y="545893"/>
                      <a:pt x="154082" y="422258"/>
                      <a:pt x="99409" y="324723"/>
                    </a:cubicBezTo>
                    <a:cubicBezTo>
                      <a:pt x="82899" y="294941"/>
                      <a:pt x="67659" y="262493"/>
                      <a:pt x="59531" y="230171"/>
                    </a:cubicBezTo>
                    <a:cubicBezTo>
                      <a:pt x="55785" y="214804"/>
                      <a:pt x="54070" y="199310"/>
                      <a:pt x="57245" y="191182"/>
                    </a:cubicBezTo>
                    <a:cubicBezTo>
                      <a:pt x="72739" y="147304"/>
                      <a:pt x="117570" y="117649"/>
                      <a:pt x="157511" y="95170"/>
                    </a:cubicBezTo>
                    <a:cubicBezTo>
                      <a:pt x="274034" y="32876"/>
                      <a:pt x="443642" y="-6239"/>
                      <a:pt x="567213" y="59229"/>
                    </a:cubicBezTo>
                    <a:cubicBezTo>
                      <a:pt x="608044" y="88185"/>
                      <a:pt x="606012" y="160067"/>
                      <a:pt x="601186" y="205216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1" name="Google Shape;301;p53"/>
              <p:cNvSpPr/>
              <p:nvPr/>
            </p:nvSpPr>
            <p:spPr>
              <a:xfrm>
                <a:off x="6845415" y="2532629"/>
                <a:ext cx="1227888" cy="1348179"/>
              </a:xfrm>
              <a:custGeom>
                <a:avLst/>
                <a:gdLst/>
                <a:ahLst/>
                <a:cxnLst/>
                <a:rect l="l" t="t" r="r" b="b"/>
                <a:pathLst>
                  <a:path w="1227888" h="1348179" extrusionOk="0">
                    <a:moveTo>
                      <a:pt x="999416" y="1258119"/>
                    </a:moveTo>
                    <a:cubicBezTo>
                      <a:pt x="934201" y="1297869"/>
                      <a:pt x="844730" y="1299267"/>
                      <a:pt x="773102" y="1277994"/>
                    </a:cubicBezTo>
                    <a:cubicBezTo>
                      <a:pt x="684773" y="1252531"/>
                      <a:pt x="606859" y="1195952"/>
                      <a:pt x="536945" y="1136961"/>
                    </a:cubicBezTo>
                    <a:cubicBezTo>
                      <a:pt x="478652" y="1086732"/>
                      <a:pt x="410707" y="1046790"/>
                      <a:pt x="341302" y="1015040"/>
                    </a:cubicBezTo>
                    <a:cubicBezTo>
                      <a:pt x="301932" y="996816"/>
                      <a:pt x="262371" y="980560"/>
                      <a:pt x="225097" y="961637"/>
                    </a:cubicBezTo>
                    <a:cubicBezTo>
                      <a:pt x="111495" y="907408"/>
                      <a:pt x="24627" y="802443"/>
                      <a:pt x="19103" y="673538"/>
                    </a:cubicBezTo>
                    <a:cubicBezTo>
                      <a:pt x="14785" y="592194"/>
                      <a:pt x="34723" y="501897"/>
                      <a:pt x="84127" y="435984"/>
                    </a:cubicBezTo>
                    <a:cubicBezTo>
                      <a:pt x="137594" y="379088"/>
                      <a:pt x="239130" y="357371"/>
                      <a:pt x="313616" y="338638"/>
                    </a:cubicBezTo>
                    <a:cubicBezTo>
                      <a:pt x="376862" y="322382"/>
                      <a:pt x="445060" y="318191"/>
                      <a:pt x="502465" y="285489"/>
                    </a:cubicBezTo>
                    <a:cubicBezTo>
                      <a:pt x="561774" y="254564"/>
                      <a:pt x="601461" y="191636"/>
                      <a:pt x="638291" y="141915"/>
                    </a:cubicBezTo>
                    <a:cubicBezTo>
                      <a:pt x="662866" y="109277"/>
                      <a:pt x="690234" y="83559"/>
                      <a:pt x="727572" y="67938"/>
                    </a:cubicBezTo>
                    <a:cubicBezTo>
                      <a:pt x="839777" y="22916"/>
                      <a:pt x="977826" y="49523"/>
                      <a:pt x="1093523" y="74224"/>
                    </a:cubicBezTo>
                    <a:cubicBezTo>
                      <a:pt x="1175501" y="91243"/>
                      <a:pt x="1194932" y="130041"/>
                      <a:pt x="1200647" y="188778"/>
                    </a:cubicBezTo>
                    <a:lnTo>
                      <a:pt x="1227889" y="188778"/>
                    </a:lnTo>
                    <a:cubicBezTo>
                      <a:pt x="1223571" y="113785"/>
                      <a:pt x="1199377" y="65271"/>
                      <a:pt x="1102413" y="39046"/>
                    </a:cubicBezTo>
                    <a:cubicBezTo>
                      <a:pt x="978016" y="6660"/>
                      <a:pt x="833617" y="-24074"/>
                      <a:pt x="710046" y="27806"/>
                    </a:cubicBezTo>
                    <a:cubicBezTo>
                      <a:pt x="597524" y="73843"/>
                      <a:pt x="581395" y="198875"/>
                      <a:pt x="486590" y="258882"/>
                    </a:cubicBezTo>
                    <a:cubicBezTo>
                      <a:pt x="461063" y="275519"/>
                      <a:pt x="431789" y="286505"/>
                      <a:pt x="402071" y="294252"/>
                    </a:cubicBezTo>
                    <a:cubicBezTo>
                      <a:pt x="372035" y="302443"/>
                      <a:pt x="338444" y="310889"/>
                      <a:pt x="308726" y="319525"/>
                    </a:cubicBezTo>
                    <a:cubicBezTo>
                      <a:pt x="234114" y="342575"/>
                      <a:pt x="127179" y="367912"/>
                      <a:pt x="73585" y="426903"/>
                    </a:cubicBezTo>
                    <a:cubicBezTo>
                      <a:pt x="20373" y="494975"/>
                      <a:pt x="-1217" y="589146"/>
                      <a:pt x="53" y="674426"/>
                    </a:cubicBezTo>
                    <a:cubicBezTo>
                      <a:pt x="1704" y="763072"/>
                      <a:pt x="39613" y="850258"/>
                      <a:pt x="102160" y="913187"/>
                    </a:cubicBezTo>
                    <a:cubicBezTo>
                      <a:pt x="162613" y="977639"/>
                      <a:pt x="246306" y="1013707"/>
                      <a:pt x="322315" y="1053458"/>
                    </a:cubicBezTo>
                    <a:cubicBezTo>
                      <a:pt x="378513" y="1082605"/>
                      <a:pt x="431091" y="1115244"/>
                      <a:pt x="479224" y="1155693"/>
                    </a:cubicBezTo>
                    <a:cubicBezTo>
                      <a:pt x="592444" y="1259134"/>
                      <a:pt x="732017" y="1362639"/>
                      <a:pt x="894577" y="1346511"/>
                    </a:cubicBezTo>
                    <a:cubicBezTo>
                      <a:pt x="996114" y="1339716"/>
                      <a:pt x="1063805" y="1285868"/>
                      <a:pt x="1128892" y="1214303"/>
                    </a:cubicBezTo>
                    <a:cubicBezTo>
                      <a:pt x="1136957" y="1205159"/>
                      <a:pt x="1144831" y="1195888"/>
                      <a:pt x="1152578" y="1186490"/>
                    </a:cubicBezTo>
                    <a:lnTo>
                      <a:pt x="1087681" y="1186490"/>
                    </a:lnTo>
                    <a:cubicBezTo>
                      <a:pt x="1060376" y="1213542"/>
                      <a:pt x="1031102" y="1238116"/>
                      <a:pt x="999416" y="125811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2" name="Google Shape;302;p53"/>
              <p:cNvSpPr/>
              <p:nvPr/>
            </p:nvSpPr>
            <p:spPr>
              <a:xfrm>
                <a:off x="6455123" y="2130284"/>
                <a:ext cx="1893136" cy="2080772"/>
              </a:xfrm>
              <a:custGeom>
                <a:avLst/>
                <a:gdLst/>
                <a:ahLst/>
                <a:cxnLst/>
                <a:rect l="l" t="t" r="r" b="b"/>
                <a:pathLst>
                  <a:path w="1893136" h="2080772" extrusionOk="0">
                    <a:moveTo>
                      <a:pt x="1756611" y="1740346"/>
                    </a:moveTo>
                    <a:cubicBezTo>
                      <a:pt x="1717559" y="1792416"/>
                      <a:pt x="1675712" y="1842517"/>
                      <a:pt x="1630310" y="1888428"/>
                    </a:cubicBezTo>
                    <a:cubicBezTo>
                      <a:pt x="1586050" y="1932624"/>
                      <a:pt x="1536838" y="1976502"/>
                      <a:pt x="1481085" y="2003363"/>
                    </a:cubicBezTo>
                    <a:cubicBezTo>
                      <a:pt x="1453716" y="2016825"/>
                      <a:pt x="1423173" y="2020317"/>
                      <a:pt x="1393328" y="2024191"/>
                    </a:cubicBezTo>
                    <a:cubicBezTo>
                      <a:pt x="1362276" y="2027429"/>
                      <a:pt x="1331035" y="2028572"/>
                      <a:pt x="1299983" y="2025842"/>
                    </a:cubicBezTo>
                    <a:cubicBezTo>
                      <a:pt x="1105863" y="2008252"/>
                      <a:pt x="949018" y="1874458"/>
                      <a:pt x="812747" y="1745045"/>
                    </a:cubicBezTo>
                    <a:cubicBezTo>
                      <a:pt x="715529" y="1651890"/>
                      <a:pt x="592720" y="1585279"/>
                      <a:pt x="468133" y="1538289"/>
                    </a:cubicBezTo>
                    <a:cubicBezTo>
                      <a:pt x="406728" y="1513841"/>
                      <a:pt x="345895" y="1491172"/>
                      <a:pt x="291031" y="1459104"/>
                    </a:cubicBezTo>
                    <a:cubicBezTo>
                      <a:pt x="64844" y="1329310"/>
                      <a:pt x="-37962" y="1032003"/>
                      <a:pt x="64908" y="791084"/>
                    </a:cubicBezTo>
                    <a:cubicBezTo>
                      <a:pt x="108850" y="679769"/>
                      <a:pt x="238390" y="581979"/>
                      <a:pt x="349070" y="541275"/>
                    </a:cubicBezTo>
                    <a:cubicBezTo>
                      <a:pt x="475372" y="504636"/>
                      <a:pt x="607833" y="495682"/>
                      <a:pt x="736039" y="465710"/>
                    </a:cubicBezTo>
                    <a:cubicBezTo>
                      <a:pt x="801825" y="450851"/>
                      <a:pt x="870723" y="434786"/>
                      <a:pt x="921078" y="386335"/>
                    </a:cubicBezTo>
                    <a:cubicBezTo>
                      <a:pt x="971815" y="339663"/>
                      <a:pt x="996897" y="273305"/>
                      <a:pt x="1024456" y="213107"/>
                    </a:cubicBezTo>
                    <a:cubicBezTo>
                      <a:pt x="1049729" y="155259"/>
                      <a:pt x="1082749" y="104078"/>
                      <a:pt x="1141550" y="76582"/>
                    </a:cubicBezTo>
                    <a:cubicBezTo>
                      <a:pt x="1256295" y="24004"/>
                      <a:pt x="1395169" y="45086"/>
                      <a:pt x="1516835" y="64517"/>
                    </a:cubicBezTo>
                    <a:cubicBezTo>
                      <a:pt x="1601036" y="82678"/>
                      <a:pt x="1716416" y="88457"/>
                      <a:pt x="1755976" y="177357"/>
                    </a:cubicBezTo>
                    <a:cubicBezTo>
                      <a:pt x="1767470" y="204090"/>
                      <a:pt x="1771407" y="235523"/>
                      <a:pt x="1772994" y="267400"/>
                    </a:cubicBezTo>
                    <a:cubicBezTo>
                      <a:pt x="1775661" y="332551"/>
                      <a:pt x="1771597" y="398781"/>
                      <a:pt x="1774074" y="464694"/>
                    </a:cubicBezTo>
                    <a:cubicBezTo>
                      <a:pt x="1776804" y="508065"/>
                      <a:pt x="1785250" y="550102"/>
                      <a:pt x="1797124" y="591313"/>
                    </a:cubicBezTo>
                    <a:lnTo>
                      <a:pt x="1825001" y="591313"/>
                    </a:lnTo>
                    <a:cubicBezTo>
                      <a:pt x="1822016" y="580455"/>
                      <a:pt x="1819159" y="569596"/>
                      <a:pt x="1816555" y="558611"/>
                    </a:cubicBezTo>
                    <a:cubicBezTo>
                      <a:pt x="1800363" y="494730"/>
                      <a:pt x="1803665" y="431039"/>
                      <a:pt x="1806332" y="365952"/>
                    </a:cubicBezTo>
                    <a:cubicBezTo>
                      <a:pt x="1809888" y="264415"/>
                      <a:pt x="1823541" y="139828"/>
                      <a:pt x="1719972" y="79884"/>
                    </a:cubicBezTo>
                    <a:cubicBezTo>
                      <a:pt x="1659139" y="44070"/>
                      <a:pt x="1591511" y="35244"/>
                      <a:pt x="1524519" y="21591"/>
                    </a:cubicBezTo>
                    <a:cubicBezTo>
                      <a:pt x="1458606" y="9844"/>
                      <a:pt x="1392122" y="446"/>
                      <a:pt x="1324748" y="65"/>
                    </a:cubicBezTo>
                    <a:cubicBezTo>
                      <a:pt x="1222449" y="-1396"/>
                      <a:pt x="1106562" y="21401"/>
                      <a:pt x="1041030" y="108015"/>
                    </a:cubicBezTo>
                    <a:cubicBezTo>
                      <a:pt x="981721" y="187326"/>
                      <a:pt x="972577" y="295911"/>
                      <a:pt x="902028" y="366714"/>
                    </a:cubicBezTo>
                    <a:cubicBezTo>
                      <a:pt x="863547" y="406973"/>
                      <a:pt x="807921" y="426023"/>
                      <a:pt x="754962" y="439993"/>
                    </a:cubicBezTo>
                    <a:cubicBezTo>
                      <a:pt x="683969" y="459868"/>
                      <a:pt x="611389" y="473140"/>
                      <a:pt x="538554" y="486538"/>
                    </a:cubicBezTo>
                    <a:cubicBezTo>
                      <a:pt x="473530" y="498921"/>
                      <a:pt x="408062" y="507874"/>
                      <a:pt x="344498" y="528131"/>
                    </a:cubicBezTo>
                    <a:cubicBezTo>
                      <a:pt x="239406" y="565469"/>
                      <a:pt x="131900" y="645161"/>
                      <a:pt x="70559" y="738697"/>
                    </a:cubicBezTo>
                    <a:cubicBezTo>
                      <a:pt x="-96509" y="1037083"/>
                      <a:pt x="46493" y="1411860"/>
                      <a:pt x="358595" y="1542988"/>
                    </a:cubicBezTo>
                    <a:cubicBezTo>
                      <a:pt x="477277" y="1596201"/>
                      <a:pt x="599959" y="1642048"/>
                      <a:pt x="701813" y="1723455"/>
                    </a:cubicBezTo>
                    <a:cubicBezTo>
                      <a:pt x="753883" y="1762634"/>
                      <a:pt x="798460" y="1810196"/>
                      <a:pt x="847101" y="1853884"/>
                    </a:cubicBezTo>
                    <a:cubicBezTo>
                      <a:pt x="1013788" y="2005077"/>
                      <a:pt x="1218195" y="2123188"/>
                      <a:pt x="1450414" y="2066164"/>
                    </a:cubicBezTo>
                    <a:cubicBezTo>
                      <a:pt x="1534869" y="2045527"/>
                      <a:pt x="1603005" y="1978407"/>
                      <a:pt x="1661107" y="1918082"/>
                    </a:cubicBezTo>
                    <a:cubicBezTo>
                      <a:pt x="1752293" y="1818641"/>
                      <a:pt x="1829065" y="1707263"/>
                      <a:pt x="1893136" y="1588962"/>
                    </a:cubicBezTo>
                    <a:lnTo>
                      <a:pt x="1858338" y="1588962"/>
                    </a:lnTo>
                    <a:cubicBezTo>
                      <a:pt x="1824620" y="1644651"/>
                      <a:pt x="1789123" y="1696404"/>
                      <a:pt x="1756611" y="1740346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3" name="Google Shape;303;p53"/>
              <p:cNvSpPr/>
              <p:nvPr/>
            </p:nvSpPr>
            <p:spPr>
              <a:xfrm>
                <a:off x="6141772" y="1806501"/>
                <a:ext cx="2421180" cy="2574754"/>
              </a:xfrm>
              <a:custGeom>
                <a:avLst/>
                <a:gdLst/>
                <a:ahLst/>
                <a:cxnLst/>
                <a:rect l="l" t="t" r="r" b="b"/>
                <a:pathLst>
                  <a:path w="2421180" h="2574754" extrusionOk="0">
                    <a:moveTo>
                      <a:pt x="1874699" y="2488309"/>
                    </a:moveTo>
                    <a:cubicBezTo>
                      <a:pt x="1848918" y="2502152"/>
                      <a:pt x="1823582" y="2509962"/>
                      <a:pt x="1795515" y="2512629"/>
                    </a:cubicBezTo>
                    <a:cubicBezTo>
                      <a:pt x="1765860" y="2516376"/>
                      <a:pt x="1735888" y="2518408"/>
                      <a:pt x="1706043" y="2518662"/>
                    </a:cubicBezTo>
                    <a:cubicBezTo>
                      <a:pt x="1523862" y="2522472"/>
                      <a:pt x="1355269" y="2437064"/>
                      <a:pt x="1212394" y="2328924"/>
                    </a:cubicBezTo>
                    <a:cubicBezTo>
                      <a:pt x="1078727" y="2231261"/>
                      <a:pt x="971285" y="2097212"/>
                      <a:pt x="822504" y="2019615"/>
                    </a:cubicBezTo>
                    <a:cubicBezTo>
                      <a:pt x="749543" y="1978721"/>
                      <a:pt x="669977" y="1949130"/>
                      <a:pt x="592825" y="1919349"/>
                    </a:cubicBezTo>
                    <a:cubicBezTo>
                      <a:pt x="442139" y="1859151"/>
                      <a:pt x="294502" y="1781935"/>
                      <a:pt x="179630" y="1665793"/>
                    </a:cubicBezTo>
                    <a:cubicBezTo>
                      <a:pt x="-6933" y="1480627"/>
                      <a:pt x="-24649" y="1218499"/>
                      <a:pt x="102668" y="994154"/>
                    </a:cubicBezTo>
                    <a:cubicBezTo>
                      <a:pt x="142864" y="924748"/>
                      <a:pt x="192521" y="855279"/>
                      <a:pt x="261926" y="813052"/>
                    </a:cubicBezTo>
                    <a:cubicBezTo>
                      <a:pt x="297486" y="794319"/>
                      <a:pt x="337237" y="782889"/>
                      <a:pt x="376925" y="772793"/>
                    </a:cubicBezTo>
                    <a:cubicBezTo>
                      <a:pt x="497194" y="744027"/>
                      <a:pt x="620320" y="729549"/>
                      <a:pt x="742875" y="712722"/>
                    </a:cubicBezTo>
                    <a:cubicBezTo>
                      <a:pt x="814630" y="702625"/>
                      <a:pt x="918326" y="690116"/>
                      <a:pt x="989065" y="677670"/>
                    </a:cubicBezTo>
                    <a:cubicBezTo>
                      <a:pt x="1181787" y="640776"/>
                      <a:pt x="1272275" y="510982"/>
                      <a:pt x="1332600" y="335087"/>
                    </a:cubicBezTo>
                    <a:cubicBezTo>
                      <a:pt x="1354126" y="278191"/>
                      <a:pt x="1370446" y="218755"/>
                      <a:pt x="1399783" y="166685"/>
                    </a:cubicBezTo>
                    <a:cubicBezTo>
                      <a:pt x="1449884" y="80325"/>
                      <a:pt x="1553262" y="50353"/>
                      <a:pt x="1648385" y="45527"/>
                    </a:cubicBezTo>
                    <a:cubicBezTo>
                      <a:pt x="1728395" y="41019"/>
                      <a:pt x="1810056" y="48448"/>
                      <a:pt x="1891146" y="59243"/>
                    </a:cubicBezTo>
                    <a:cubicBezTo>
                      <a:pt x="2000175" y="78293"/>
                      <a:pt x="2150289" y="81786"/>
                      <a:pt x="2203820" y="190752"/>
                    </a:cubicBezTo>
                    <a:cubicBezTo>
                      <a:pt x="2235125" y="263142"/>
                      <a:pt x="2223695" y="349502"/>
                      <a:pt x="2222044" y="428115"/>
                    </a:cubicBezTo>
                    <a:cubicBezTo>
                      <a:pt x="2218615" y="511109"/>
                      <a:pt x="2214869" y="596898"/>
                      <a:pt x="2235506" y="677924"/>
                    </a:cubicBezTo>
                    <a:cubicBezTo>
                      <a:pt x="2244587" y="718818"/>
                      <a:pt x="2256525" y="758759"/>
                      <a:pt x="2269796" y="798193"/>
                    </a:cubicBezTo>
                    <a:cubicBezTo>
                      <a:pt x="2282687" y="837436"/>
                      <a:pt x="2297101" y="876298"/>
                      <a:pt x="2312214" y="914969"/>
                    </a:cubicBezTo>
                    <a:lnTo>
                      <a:pt x="2334312" y="914969"/>
                    </a:lnTo>
                    <a:cubicBezTo>
                      <a:pt x="2303832" y="835975"/>
                      <a:pt x="2276591" y="755965"/>
                      <a:pt x="2258049" y="673034"/>
                    </a:cubicBezTo>
                    <a:cubicBezTo>
                      <a:pt x="2230617" y="550924"/>
                      <a:pt x="2256207" y="428369"/>
                      <a:pt x="2256017" y="304734"/>
                    </a:cubicBezTo>
                    <a:cubicBezTo>
                      <a:pt x="2260779" y="102360"/>
                      <a:pt x="2131112" y="56957"/>
                      <a:pt x="1958583" y="28001"/>
                    </a:cubicBezTo>
                    <a:cubicBezTo>
                      <a:pt x="1788911" y="1522"/>
                      <a:pt x="1540562" y="-40579"/>
                      <a:pt x="1404101" y="91374"/>
                    </a:cubicBezTo>
                    <a:cubicBezTo>
                      <a:pt x="1341363" y="152398"/>
                      <a:pt x="1322948" y="242822"/>
                      <a:pt x="1294436" y="321625"/>
                    </a:cubicBezTo>
                    <a:cubicBezTo>
                      <a:pt x="1257225" y="434592"/>
                      <a:pt x="1204266" y="550924"/>
                      <a:pt x="1095237" y="609661"/>
                    </a:cubicBezTo>
                    <a:cubicBezTo>
                      <a:pt x="1042786" y="639697"/>
                      <a:pt x="983032" y="653730"/>
                      <a:pt x="923215" y="663192"/>
                    </a:cubicBezTo>
                    <a:cubicBezTo>
                      <a:pt x="883210" y="670558"/>
                      <a:pt x="781801" y="686496"/>
                      <a:pt x="739954" y="693418"/>
                    </a:cubicBezTo>
                    <a:cubicBezTo>
                      <a:pt x="658420" y="706626"/>
                      <a:pt x="576569" y="718373"/>
                      <a:pt x="495098" y="733423"/>
                    </a:cubicBezTo>
                    <a:cubicBezTo>
                      <a:pt x="413501" y="749488"/>
                      <a:pt x="330443" y="762569"/>
                      <a:pt x="255132" y="800796"/>
                    </a:cubicBezTo>
                    <a:cubicBezTo>
                      <a:pt x="153278" y="861947"/>
                      <a:pt x="76125" y="990598"/>
                      <a:pt x="36501" y="1100135"/>
                    </a:cubicBezTo>
                    <a:cubicBezTo>
                      <a:pt x="-40207" y="1305812"/>
                      <a:pt x="5767" y="1527998"/>
                      <a:pt x="157659" y="1686558"/>
                    </a:cubicBezTo>
                    <a:cubicBezTo>
                      <a:pt x="272848" y="1809240"/>
                      <a:pt x="423407" y="1893187"/>
                      <a:pt x="576569" y="1958719"/>
                    </a:cubicBezTo>
                    <a:cubicBezTo>
                      <a:pt x="652642" y="1990469"/>
                      <a:pt x="727953" y="2020187"/>
                      <a:pt x="798374" y="2061970"/>
                    </a:cubicBezTo>
                    <a:cubicBezTo>
                      <a:pt x="867970" y="2102673"/>
                      <a:pt x="932169" y="2151759"/>
                      <a:pt x="989827" y="2208147"/>
                    </a:cubicBezTo>
                    <a:cubicBezTo>
                      <a:pt x="1049517" y="2266567"/>
                      <a:pt x="1112001" y="2322637"/>
                      <a:pt x="1178676" y="2373374"/>
                    </a:cubicBezTo>
                    <a:cubicBezTo>
                      <a:pt x="1370509" y="2522091"/>
                      <a:pt x="1590156" y="2610864"/>
                      <a:pt x="1835837" y="2560635"/>
                    </a:cubicBezTo>
                    <a:cubicBezTo>
                      <a:pt x="2039418" y="2503803"/>
                      <a:pt x="2287957" y="2150870"/>
                      <a:pt x="2390573" y="1969323"/>
                    </a:cubicBezTo>
                    <a:cubicBezTo>
                      <a:pt x="2400670" y="1950972"/>
                      <a:pt x="2410957" y="1931985"/>
                      <a:pt x="2421180" y="1912618"/>
                    </a:cubicBezTo>
                    <a:lnTo>
                      <a:pt x="2382763" y="1912618"/>
                    </a:lnTo>
                    <a:cubicBezTo>
                      <a:pt x="2255890" y="2135312"/>
                      <a:pt x="2053579" y="2388233"/>
                      <a:pt x="1874699" y="248830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4" name="Google Shape;304;p53"/>
              <p:cNvSpPr/>
              <p:nvPr/>
            </p:nvSpPr>
            <p:spPr>
              <a:xfrm>
                <a:off x="5954200" y="1666589"/>
                <a:ext cx="2798362" cy="2873454"/>
              </a:xfrm>
              <a:custGeom>
                <a:avLst/>
                <a:gdLst/>
                <a:ahLst/>
                <a:cxnLst/>
                <a:rect l="l" t="t" r="r" b="b"/>
                <a:pathLst>
                  <a:path w="2798362" h="2873454" extrusionOk="0">
                    <a:moveTo>
                      <a:pt x="2759438" y="2074818"/>
                    </a:moveTo>
                    <a:cubicBezTo>
                      <a:pt x="2654091" y="2281511"/>
                      <a:pt x="2516804" y="2473662"/>
                      <a:pt x="2352720" y="2637936"/>
                    </a:cubicBezTo>
                    <a:cubicBezTo>
                      <a:pt x="2319637" y="2670448"/>
                      <a:pt x="2285219" y="2701690"/>
                      <a:pt x="2248898" y="2730329"/>
                    </a:cubicBezTo>
                    <a:cubicBezTo>
                      <a:pt x="2194986" y="2772302"/>
                      <a:pt x="2137011" y="2812180"/>
                      <a:pt x="2070653" y="2829579"/>
                    </a:cubicBezTo>
                    <a:cubicBezTo>
                      <a:pt x="1689399" y="2922861"/>
                      <a:pt x="1366184" y="2629300"/>
                      <a:pt x="1113772" y="2382285"/>
                    </a:cubicBezTo>
                    <a:cubicBezTo>
                      <a:pt x="1026332" y="2301513"/>
                      <a:pt x="928161" y="2231346"/>
                      <a:pt x="820592" y="2179657"/>
                    </a:cubicBezTo>
                    <a:cubicBezTo>
                      <a:pt x="653524" y="2096599"/>
                      <a:pt x="466262" y="2065484"/>
                      <a:pt x="323196" y="1942675"/>
                    </a:cubicBezTo>
                    <a:cubicBezTo>
                      <a:pt x="15983" y="1682198"/>
                      <a:pt x="-41738" y="1304182"/>
                      <a:pt x="210929" y="983190"/>
                    </a:cubicBezTo>
                    <a:cubicBezTo>
                      <a:pt x="239123" y="949281"/>
                      <a:pt x="265285" y="912006"/>
                      <a:pt x="303257" y="888194"/>
                    </a:cubicBezTo>
                    <a:cubicBezTo>
                      <a:pt x="380283" y="842347"/>
                      <a:pt x="474581" y="824821"/>
                      <a:pt x="562845" y="807485"/>
                    </a:cubicBezTo>
                    <a:cubicBezTo>
                      <a:pt x="690417" y="783546"/>
                      <a:pt x="918573" y="755987"/>
                      <a:pt x="1047541" y="735032"/>
                    </a:cubicBezTo>
                    <a:cubicBezTo>
                      <a:pt x="1190225" y="716553"/>
                      <a:pt x="1332466" y="665499"/>
                      <a:pt x="1409364" y="535324"/>
                    </a:cubicBezTo>
                    <a:cubicBezTo>
                      <a:pt x="1470959" y="434232"/>
                      <a:pt x="1489564" y="313773"/>
                      <a:pt x="1532300" y="206458"/>
                    </a:cubicBezTo>
                    <a:cubicBezTo>
                      <a:pt x="1605897" y="12338"/>
                      <a:pt x="1831131" y="6623"/>
                      <a:pt x="2007661" y="23641"/>
                    </a:cubicBezTo>
                    <a:cubicBezTo>
                      <a:pt x="2099736" y="33166"/>
                      <a:pt x="2192319" y="46755"/>
                      <a:pt x="2282553" y="67647"/>
                    </a:cubicBezTo>
                    <a:cubicBezTo>
                      <a:pt x="2447907" y="109493"/>
                      <a:pt x="2504739" y="180804"/>
                      <a:pt x="2496992" y="351238"/>
                    </a:cubicBezTo>
                    <a:cubicBezTo>
                      <a:pt x="2493563" y="491319"/>
                      <a:pt x="2465560" y="638004"/>
                      <a:pt x="2505438" y="775418"/>
                    </a:cubicBezTo>
                    <a:cubicBezTo>
                      <a:pt x="2531600" y="872319"/>
                      <a:pt x="2570779" y="964521"/>
                      <a:pt x="2613769" y="1055008"/>
                    </a:cubicBezTo>
                    <a:lnTo>
                      <a:pt x="2661965" y="1055008"/>
                    </a:lnTo>
                    <a:cubicBezTo>
                      <a:pt x="2617198" y="960393"/>
                      <a:pt x="2575605" y="864508"/>
                      <a:pt x="2547792" y="764305"/>
                    </a:cubicBezTo>
                    <a:cubicBezTo>
                      <a:pt x="2536108" y="720363"/>
                      <a:pt x="2527980" y="675659"/>
                      <a:pt x="2526964" y="631209"/>
                    </a:cubicBezTo>
                    <a:cubicBezTo>
                      <a:pt x="2525250" y="538436"/>
                      <a:pt x="2534203" y="445408"/>
                      <a:pt x="2535219" y="351809"/>
                    </a:cubicBezTo>
                    <a:cubicBezTo>
                      <a:pt x="2537315" y="209760"/>
                      <a:pt x="2501119" y="110763"/>
                      <a:pt x="2357864" y="61043"/>
                    </a:cubicBezTo>
                    <a:cubicBezTo>
                      <a:pt x="2312906" y="44914"/>
                      <a:pt x="2265789" y="35833"/>
                      <a:pt x="2218989" y="28785"/>
                    </a:cubicBezTo>
                    <a:cubicBezTo>
                      <a:pt x="2149393" y="18244"/>
                      <a:pt x="2079607" y="9163"/>
                      <a:pt x="2009312" y="4020"/>
                    </a:cubicBezTo>
                    <a:cubicBezTo>
                      <a:pt x="1825289" y="-9379"/>
                      <a:pt x="1595737" y="210"/>
                      <a:pt x="1519346" y="201314"/>
                    </a:cubicBezTo>
                    <a:cubicBezTo>
                      <a:pt x="1484167" y="288817"/>
                      <a:pt x="1464800" y="381083"/>
                      <a:pt x="1427462" y="465665"/>
                    </a:cubicBezTo>
                    <a:cubicBezTo>
                      <a:pt x="1357548" y="632733"/>
                      <a:pt x="1215181" y="693503"/>
                      <a:pt x="1044366" y="712997"/>
                    </a:cubicBezTo>
                    <a:cubicBezTo>
                      <a:pt x="997058" y="719919"/>
                      <a:pt x="750298" y="748303"/>
                      <a:pt x="696576" y="755288"/>
                    </a:cubicBezTo>
                    <a:cubicBezTo>
                      <a:pt x="603168" y="767290"/>
                      <a:pt x="510013" y="779609"/>
                      <a:pt x="418256" y="802723"/>
                    </a:cubicBezTo>
                    <a:cubicBezTo>
                      <a:pt x="349676" y="820630"/>
                      <a:pt x="273603" y="846030"/>
                      <a:pt x="225025" y="902989"/>
                    </a:cubicBezTo>
                    <a:cubicBezTo>
                      <a:pt x="-98698" y="1246969"/>
                      <a:pt x="-68789" y="1679404"/>
                      <a:pt x="286684" y="1986553"/>
                    </a:cubicBezTo>
                    <a:cubicBezTo>
                      <a:pt x="432544" y="2112791"/>
                      <a:pt x="627679" y="2147907"/>
                      <a:pt x="797478" y="2227917"/>
                    </a:cubicBezTo>
                    <a:cubicBezTo>
                      <a:pt x="922192" y="2286146"/>
                      <a:pt x="1034206" y="2368696"/>
                      <a:pt x="1133393" y="2464137"/>
                    </a:cubicBezTo>
                    <a:cubicBezTo>
                      <a:pt x="1236581" y="2560847"/>
                      <a:pt x="1345038" y="2652160"/>
                      <a:pt x="1465371" y="2727535"/>
                    </a:cubicBezTo>
                    <a:cubicBezTo>
                      <a:pt x="1644759" y="2843549"/>
                      <a:pt x="1864913" y="2909589"/>
                      <a:pt x="2076622" y="2852693"/>
                    </a:cubicBezTo>
                    <a:cubicBezTo>
                      <a:pt x="2146282" y="2833326"/>
                      <a:pt x="2206734" y="2791162"/>
                      <a:pt x="2262423" y="2747283"/>
                    </a:cubicBezTo>
                    <a:cubicBezTo>
                      <a:pt x="2450129" y="2593804"/>
                      <a:pt x="2670411" y="2313578"/>
                      <a:pt x="2798363" y="2052657"/>
                    </a:cubicBezTo>
                    <a:lnTo>
                      <a:pt x="2770106" y="2052657"/>
                    </a:lnTo>
                    <a:cubicBezTo>
                      <a:pt x="2766550" y="2060086"/>
                      <a:pt x="2762994" y="2067452"/>
                      <a:pt x="2759438" y="207481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05" name="Google Shape;305;p53"/>
            <p:cNvGrpSpPr/>
            <p:nvPr/>
          </p:nvGrpSpPr>
          <p:grpSpPr>
            <a:xfrm>
              <a:off x="7989167" y="2772778"/>
              <a:ext cx="2988245" cy="876490"/>
              <a:chOff x="7989167" y="2772778"/>
              <a:chExt cx="2988245" cy="876490"/>
            </a:xfrm>
          </p:grpSpPr>
          <p:sp>
            <p:nvSpPr>
              <p:cNvPr id="306" name="Google Shape;306;p53"/>
              <p:cNvSpPr/>
              <p:nvPr/>
            </p:nvSpPr>
            <p:spPr>
              <a:xfrm>
                <a:off x="7989167" y="2787955"/>
                <a:ext cx="207009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207009" h="323342" extrusionOk="0">
                    <a:moveTo>
                      <a:pt x="207010" y="267017"/>
                    </a:moveTo>
                    <a:lnTo>
                      <a:pt x="68390" y="267017"/>
                    </a:lnTo>
                    <a:lnTo>
                      <a:pt x="68390" y="0"/>
                    </a:lnTo>
                    <a:lnTo>
                      <a:pt x="0" y="0"/>
                    </a:lnTo>
                    <a:lnTo>
                      <a:pt x="0" y="323342"/>
                    </a:lnTo>
                    <a:lnTo>
                      <a:pt x="207010" y="323342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7" name="Google Shape;307;p53"/>
              <p:cNvSpPr/>
              <p:nvPr/>
            </p:nvSpPr>
            <p:spPr>
              <a:xfrm>
                <a:off x="8236436" y="2787955"/>
                <a:ext cx="311277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311277" h="323342" extrusionOk="0">
                    <a:moveTo>
                      <a:pt x="111633" y="0"/>
                    </a:moveTo>
                    <a:lnTo>
                      <a:pt x="0" y="323342"/>
                    </a:lnTo>
                    <a:lnTo>
                      <a:pt x="73279" y="323342"/>
                    </a:lnTo>
                    <a:lnTo>
                      <a:pt x="97282" y="249618"/>
                    </a:lnTo>
                    <a:lnTo>
                      <a:pt x="214059" y="249618"/>
                    </a:lnTo>
                    <a:lnTo>
                      <a:pt x="237998" y="323342"/>
                    </a:lnTo>
                    <a:lnTo>
                      <a:pt x="311277" y="323342"/>
                    </a:lnTo>
                    <a:lnTo>
                      <a:pt x="199834" y="0"/>
                    </a:lnTo>
                    <a:lnTo>
                      <a:pt x="111633" y="0"/>
                    </a:lnTo>
                    <a:close/>
                    <a:moveTo>
                      <a:pt x="114617" y="196279"/>
                    </a:moveTo>
                    <a:lnTo>
                      <a:pt x="154432" y="73914"/>
                    </a:lnTo>
                    <a:lnTo>
                      <a:pt x="156972" y="73914"/>
                    </a:lnTo>
                    <a:lnTo>
                      <a:pt x="196723" y="196279"/>
                    </a:lnTo>
                    <a:lnTo>
                      <a:pt x="114617" y="196279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Google Shape;308;p53"/>
              <p:cNvSpPr/>
              <p:nvPr/>
            </p:nvSpPr>
            <p:spPr>
              <a:xfrm>
                <a:off x="8590956" y="2787955"/>
                <a:ext cx="270446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270446" h="323342" extrusionOk="0">
                    <a:moveTo>
                      <a:pt x="202438" y="203391"/>
                    </a:moveTo>
                    <a:lnTo>
                      <a:pt x="199580" y="203391"/>
                    </a:lnTo>
                    <a:lnTo>
                      <a:pt x="60007" y="0"/>
                    </a:lnTo>
                    <a:lnTo>
                      <a:pt x="0" y="0"/>
                    </a:lnTo>
                    <a:lnTo>
                      <a:pt x="0" y="323342"/>
                    </a:lnTo>
                    <a:lnTo>
                      <a:pt x="68389" y="323342"/>
                    </a:lnTo>
                    <a:lnTo>
                      <a:pt x="68389" y="119824"/>
                    </a:lnTo>
                    <a:lnTo>
                      <a:pt x="70739" y="119824"/>
                    </a:lnTo>
                    <a:lnTo>
                      <a:pt x="211391" y="323342"/>
                    </a:lnTo>
                    <a:lnTo>
                      <a:pt x="270446" y="323342"/>
                    </a:lnTo>
                    <a:lnTo>
                      <a:pt x="270446" y="0"/>
                    </a:lnTo>
                    <a:lnTo>
                      <a:pt x="20243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9" name="Google Shape;309;p53"/>
              <p:cNvSpPr/>
              <p:nvPr/>
            </p:nvSpPr>
            <p:spPr>
              <a:xfrm>
                <a:off x="8922236" y="2787828"/>
                <a:ext cx="272859" cy="323343"/>
              </a:xfrm>
              <a:custGeom>
                <a:avLst/>
                <a:gdLst/>
                <a:ahLst/>
                <a:cxnLst/>
                <a:rect l="l" t="t" r="r" b="b"/>
                <a:pathLst>
                  <a:path w="272859" h="323343" extrusionOk="0">
                    <a:moveTo>
                      <a:pt x="199326" y="304038"/>
                    </a:moveTo>
                    <a:cubicBezTo>
                      <a:pt x="222949" y="291084"/>
                      <a:pt x="241110" y="272542"/>
                      <a:pt x="253810" y="248285"/>
                    </a:cubicBezTo>
                    <a:cubicBezTo>
                      <a:pt x="266510" y="224092"/>
                      <a:pt x="272860" y="195136"/>
                      <a:pt x="272860" y="161417"/>
                    </a:cubicBezTo>
                    <a:cubicBezTo>
                      <a:pt x="272860" y="127826"/>
                      <a:pt x="266510" y="98996"/>
                      <a:pt x="253810" y="74867"/>
                    </a:cubicBezTo>
                    <a:cubicBezTo>
                      <a:pt x="241110" y="50737"/>
                      <a:pt x="223075" y="32258"/>
                      <a:pt x="199580" y="19368"/>
                    </a:cubicBezTo>
                    <a:cubicBezTo>
                      <a:pt x="176086" y="6477"/>
                      <a:pt x="148082" y="0"/>
                      <a:pt x="115570" y="0"/>
                    </a:cubicBezTo>
                    <a:lnTo>
                      <a:pt x="0" y="0"/>
                    </a:lnTo>
                    <a:lnTo>
                      <a:pt x="0" y="323342"/>
                    </a:lnTo>
                    <a:lnTo>
                      <a:pt x="114617" y="323342"/>
                    </a:lnTo>
                    <a:cubicBezTo>
                      <a:pt x="147447" y="323469"/>
                      <a:pt x="175704" y="316992"/>
                      <a:pt x="199326" y="304038"/>
                    </a:cubicBezTo>
                    <a:close/>
                    <a:moveTo>
                      <a:pt x="68389" y="264922"/>
                    </a:moveTo>
                    <a:lnTo>
                      <a:pt x="68389" y="58738"/>
                    </a:lnTo>
                    <a:lnTo>
                      <a:pt x="111950" y="58738"/>
                    </a:lnTo>
                    <a:cubicBezTo>
                      <a:pt x="132143" y="58738"/>
                      <a:pt x="149162" y="62293"/>
                      <a:pt x="162941" y="69469"/>
                    </a:cubicBezTo>
                    <a:cubicBezTo>
                      <a:pt x="176721" y="76645"/>
                      <a:pt x="187135" y="87757"/>
                      <a:pt x="194120" y="102934"/>
                    </a:cubicBezTo>
                    <a:cubicBezTo>
                      <a:pt x="201104" y="118110"/>
                      <a:pt x="204597" y="137605"/>
                      <a:pt x="204597" y="161481"/>
                    </a:cubicBezTo>
                    <a:cubicBezTo>
                      <a:pt x="204597" y="185611"/>
                      <a:pt x="201104" y="205232"/>
                      <a:pt x="194120" y="220472"/>
                    </a:cubicBezTo>
                    <a:cubicBezTo>
                      <a:pt x="187135" y="235712"/>
                      <a:pt x="176721" y="246888"/>
                      <a:pt x="162877" y="254127"/>
                    </a:cubicBezTo>
                    <a:cubicBezTo>
                      <a:pt x="149035" y="261366"/>
                      <a:pt x="132016" y="264922"/>
                      <a:pt x="111824" y="264922"/>
                    </a:cubicBezTo>
                    <a:lnTo>
                      <a:pt x="68389" y="264922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0" name="Google Shape;310;p53"/>
              <p:cNvSpPr/>
              <p:nvPr/>
            </p:nvSpPr>
            <p:spPr>
              <a:xfrm>
                <a:off x="9357592" y="2787955"/>
                <a:ext cx="268096" cy="327977"/>
              </a:xfrm>
              <a:custGeom>
                <a:avLst/>
                <a:gdLst/>
                <a:ahLst/>
                <a:cxnLst/>
                <a:rect l="l" t="t" r="r" b="b"/>
                <a:pathLst>
                  <a:path w="268096" h="327977" extrusionOk="0">
                    <a:moveTo>
                      <a:pt x="268097" y="209994"/>
                    </a:moveTo>
                    <a:lnTo>
                      <a:pt x="268097" y="0"/>
                    </a:lnTo>
                    <a:lnTo>
                      <a:pt x="199707" y="0"/>
                    </a:lnTo>
                    <a:lnTo>
                      <a:pt x="199707" y="204152"/>
                    </a:lnTo>
                    <a:cubicBezTo>
                      <a:pt x="199707" y="216471"/>
                      <a:pt x="196977" y="227393"/>
                      <a:pt x="191580" y="236982"/>
                    </a:cubicBezTo>
                    <a:cubicBezTo>
                      <a:pt x="186182" y="246570"/>
                      <a:pt x="178498" y="254063"/>
                      <a:pt x="168656" y="259588"/>
                    </a:cubicBezTo>
                    <a:cubicBezTo>
                      <a:pt x="158814" y="265113"/>
                      <a:pt x="147256" y="267779"/>
                      <a:pt x="133985" y="267779"/>
                    </a:cubicBezTo>
                    <a:cubicBezTo>
                      <a:pt x="120841" y="267779"/>
                      <a:pt x="109283" y="265049"/>
                      <a:pt x="99378" y="259588"/>
                    </a:cubicBezTo>
                    <a:cubicBezTo>
                      <a:pt x="89471" y="254127"/>
                      <a:pt x="81852" y="246570"/>
                      <a:pt x="76391" y="236982"/>
                    </a:cubicBezTo>
                    <a:cubicBezTo>
                      <a:pt x="70930" y="227393"/>
                      <a:pt x="68263" y="216471"/>
                      <a:pt x="68263" y="204152"/>
                    </a:cubicBezTo>
                    <a:lnTo>
                      <a:pt x="68263" y="0"/>
                    </a:lnTo>
                    <a:lnTo>
                      <a:pt x="0" y="0"/>
                    </a:lnTo>
                    <a:lnTo>
                      <a:pt x="0" y="209994"/>
                    </a:lnTo>
                    <a:cubicBezTo>
                      <a:pt x="0" y="233553"/>
                      <a:pt x="5588" y="254191"/>
                      <a:pt x="16764" y="271907"/>
                    </a:cubicBezTo>
                    <a:cubicBezTo>
                      <a:pt x="27940" y="289623"/>
                      <a:pt x="43561" y="303339"/>
                      <a:pt x="63627" y="313182"/>
                    </a:cubicBezTo>
                    <a:cubicBezTo>
                      <a:pt x="83756" y="323024"/>
                      <a:pt x="107188" y="327977"/>
                      <a:pt x="134048" y="327977"/>
                    </a:cubicBezTo>
                    <a:cubicBezTo>
                      <a:pt x="160782" y="327977"/>
                      <a:pt x="184214" y="323024"/>
                      <a:pt x="204280" y="313182"/>
                    </a:cubicBezTo>
                    <a:cubicBezTo>
                      <a:pt x="224345" y="303339"/>
                      <a:pt x="240030" y="289560"/>
                      <a:pt x="251269" y="271907"/>
                    </a:cubicBezTo>
                    <a:cubicBezTo>
                      <a:pt x="262509" y="254254"/>
                      <a:pt x="268097" y="233553"/>
                      <a:pt x="268097" y="20999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1" name="Google Shape;311;p53"/>
              <p:cNvSpPr/>
              <p:nvPr/>
            </p:nvSpPr>
            <p:spPr>
              <a:xfrm>
                <a:off x="9675726" y="2783510"/>
                <a:ext cx="255968" cy="332422"/>
              </a:xfrm>
              <a:custGeom>
                <a:avLst/>
                <a:gdLst/>
                <a:ahLst/>
                <a:cxnLst/>
                <a:rect l="l" t="t" r="r" b="b"/>
                <a:pathLst>
                  <a:path w="255968" h="332422" extrusionOk="0">
                    <a:moveTo>
                      <a:pt x="240919" y="286830"/>
                    </a:moveTo>
                    <a:cubicBezTo>
                      <a:pt x="250889" y="272352"/>
                      <a:pt x="255905" y="255207"/>
                      <a:pt x="255969" y="235458"/>
                    </a:cubicBezTo>
                    <a:cubicBezTo>
                      <a:pt x="255842" y="221996"/>
                      <a:pt x="253429" y="210058"/>
                      <a:pt x="248603" y="199644"/>
                    </a:cubicBezTo>
                    <a:cubicBezTo>
                      <a:pt x="243840" y="189230"/>
                      <a:pt x="237109" y="180149"/>
                      <a:pt x="228473" y="172466"/>
                    </a:cubicBezTo>
                    <a:cubicBezTo>
                      <a:pt x="219837" y="164783"/>
                      <a:pt x="209614" y="158305"/>
                      <a:pt x="197866" y="153035"/>
                    </a:cubicBezTo>
                    <a:cubicBezTo>
                      <a:pt x="186055" y="147764"/>
                      <a:pt x="173101" y="143574"/>
                      <a:pt x="159004" y="140399"/>
                    </a:cubicBezTo>
                    <a:lnTo>
                      <a:pt x="129922" y="133477"/>
                    </a:lnTo>
                    <a:cubicBezTo>
                      <a:pt x="122872" y="131889"/>
                      <a:pt x="116205" y="129985"/>
                      <a:pt x="110046" y="127699"/>
                    </a:cubicBezTo>
                    <a:cubicBezTo>
                      <a:pt x="103822" y="125413"/>
                      <a:pt x="98361" y="122745"/>
                      <a:pt x="93599" y="119634"/>
                    </a:cubicBezTo>
                    <a:cubicBezTo>
                      <a:pt x="88836" y="116523"/>
                      <a:pt x="85154" y="112839"/>
                      <a:pt x="82486" y="108521"/>
                    </a:cubicBezTo>
                    <a:cubicBezTo>
                      <a:pt x="79820" y="104204"/>
                      <a:pt x="78549" y="99187"/>
                      <a:pt x="78804" y="93345"/>
                    </a:cubicBezTo>
                    <a:cubicBezTo>
                      <a:pt x="78804" y="86424"/>
                      <a:pt x="80835" y="80201"/>
                      <a:pt x="84899" y="74739"/>
                    </a:cubicBezTo>
                    <a:cubicBezTo>
                      <a:pt x="88964" y="69279"/>
                      <a:pt x="94806" y="64961"/>
                      <a:pt x="102489" y="61849"/>
                    </a:cubicBezTo>
                    <a:cubicBezTo>
                      <a:pt x="110172" y="58738"/>
                      <a:pt x="119571" y="57214"/>
                      <a:pt x="130746" y="57214"/>
                    </a:cubicBezTo>
                    <a:cubicBezTo>
                      <a:pt x="147193" y="57214"/>
                      <a:pt x="160147" y="60770"/>
                      <a:pt x="169735" y="67818"/>
                    </a:cubicBezTo>
                    <a:cubicBezTo>
                      <a:pt x="179324" y="74867"/>
                      <a:pt x="184721" y="84773"/>
                      <a:pt x="185992" y="97473"/>
                    </a:cubicBezTo>
                    <a:lnTo>
                      <a:pt x="251523" y="97473"/>
                    </a:lnTo>
                    <a:cubicBezTo>
                      <a:pt x="251206" y="78232"/>
                      <a:pt x="246063" y="61277"/>
                      <a:pt x="236030" y="46609"/>
                    </a:cubicBezTo>
                    <a:cubicBezTo>
                      <a:pt x="225996" y="32004"/>
                      <a:pt x="212027" y="20574"/>
                      <a:pt x="194120" y="12319"/>
                    </a:cubicBezTo>
                    <a:cubicBezTo>
                      <a:pt x="176213" y="4064"/>
                      <a:pt x="155194" y="0"/>
                      <a:pt x="131191" y="0"/>
                    </a:cubicBezTo>
                    <a:cubicBezTo>
                      <a:pt x="107633" y="0"/>
                      <a:pt x="86551" y="4127"/>
                      <a:pt x="68009" y="12319"/>
                    </a:cubicBezTo>
                    <a:cubicBezTo>
                      <a:pt x="49467" y="20511"/>
                      <a:pt x="34925" y="31940"/>
                      <a:pt x="24321" y="46609"/>
                    </a:cubicBezTo>
                    <a:cubicBezTo>
                      <a:pt x="13716" y="61214"/>
                      <a:pt x="8509" y="78359"/>
                      <a:pt x="8636" y="97917"/>
                    </a:cubicBezTo>
                    <a:cubicBezTo>
                      <a:pt x="8509" y="121793"/>
                      <a:pt x="16383" y="140843"/>
                      <a:pt x="32195" y="154940"/>
                    </a:cubicBezTo>
                    <a:cubicBezTo>
                      <a:pt x="48006" y="169037"/>
                      <a:pt x="69533" y="179388"/>
                      <a:pt x="96774" y="186055"/>
                    </a:cubicBezTo>
                    <a:lnTo>
                      <a:pt x="131953" y="194882"/>
                    </a:lnTo>
                    <a:cubicBezTo>
                      <a:pt x="143764" y="197739"/>
                      <a:pt x="153734" y="200851"/>
                      <a:pt x="161861" y="204343"/>
                    </a:cubicBezTo>
                    <a:cubicBezTo>
                      <a:pt x="169990" y="207836"/>
                      <a:pt x="176213" y="212027"/>
                      <a:pt x="180467" y="216980"/>
                    </a:cubicBezTo>
                    <a:cubicBezTo>
                      <a:pt x="184721" y="221933"/>
                      <a:pt x="186881" y="228029"/>
                      <a:pt x="186881" y="235267"/>
                    </a:cubicBezTo>
                    <a:cubicBezTo>
                      <a:pt x="186881" y="243078"/>
                      <a:pt x="184531" y="249936"/>
                      <a:pt x="179769" y="255968"/>
                    </a:cubicBezTo>
                    <a:cubicBezTo>
                      <a:pt x="175006" y="262001"/>
                      <a:pt x="168402" y="266636"/>
                      <a:pt x="159766" y="270002"/>
                    </a:cubicBezTo>
                    <a:cubicBezTo>
                      <a:pt x="151194" y="273367"/>
                      <a:pt x="141097" y="275082"/>
                      <a:pt x="129540" y="275082"/>
                    </a:cubicBezTo>
                    <a:cubicBezTo>
                      <a:pt x="117729" y="275082"/>
                      <a:pt x="107188" y="273241"/>
                      <a:pt x="97854" y="269621"/>
                    </a:cubicBezTo>
                    <a:cubicBezTo>
                      <a:pt x="88519" y="266002"/>
                      <a:pt x="81090" y="260541"/>
                      <a:pt x="75565" y="253365"/>
                    </a:cubicBezTo>
                    <a:cubicBezTo>
                      <a:pt x="70041" y="246189"/>
                      <a:pt x="66929" y="237109"/>
                      <a:pt x="66167" y="226314"/>
                    </a:cubicBezTo>
                    <a:lnTo>
                      <a:pt x="0" y="226314"/>
                    </a:lnTo>
                    <a:cubicBezTo>
                      <a:pt x="508" y="249555"/>
                      <a:pt x="6159" y="269049"/>
                      <a:pt x="16955" y="284798"/>
                    </a:cubicBezTo>
                    <a:cubicBezTo>
                      <a:pt x="27749" y="300545"/>
                      <a:pt x="42799" y="312420"/>
                      <a:pt x="62103" y="320421"/>
                    </a:cubicBezTo>
                    <a:cubicBezTo>
                      <a:pt x="81407" y="328422"/>
                      <a:pt x="104140" y="332423"/>
                      <a:pt x="130239" y="332423"/>
                    </a:cubicBezTo>
                    <a:cubicBezTo>
                      <a:pt x="156528" y="332423"/>
                      <a:pt x="179070" y="328422"/>
                      <a:pt x="197739" y="320485"/>
                    </a:cubicBezTo>
                    <a:cubicBezTo>
                      <a:pt x="216598" y="312547"/>
                      <a:pt x="230949" y="301308"/>
                      <a:pt x="240919" y="28683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2" name="Google Shape;312;p53"/>
              <p:cNvSpPr/>
              <p:nvPr/>
            </p:nvSpPr>
            <p:spPr>
              <a:xfrm>
                <a:off x="9981923" y="2787955"/>
                <a:ext cx="218503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218503" h="323342" extrusionOk="0">
                    <a:moveTo>
                      <a:pt x="68390" y="189801"/>
                    </a:moveTo>
                    <a:lnTo>
                      <a:pt x="206693" y="189801"/>
                    </a:lnTo>
                    <a:lnTo>
                      <a:pt x="206693" y="133413"/>
                    </a:lnTo>
                    <a:lnTo>
                      <a:pt x="68390" y="133413"/>
                    </a:lnTo>
                    <a:lnTo>
                      <a:pt x="68390" y="56388"/>
                    </a:lnTo>
                    <a:lnTo>
                      <a:pt x="217869" y="56388"/>
                    </a:lnTo>
                    <a:lnTo>
                      <a:pt x="217869" y="0"/>
                    </a:lnTo>
                    <a:lnTo>
                      <a:pt x="0" y="0"/>
                    </a:lnTo>
                    <a:lnTo>
                      <a:pt x="0" y="323342"/>
                    </a:lnTo>
                    <a:lnTo>
                      <a:pt x="218504" y="323342"/>
                    </a:lnTo>
                    <a:lnTo>
                      <a:pt x="218504" y="267017"/>
                    </a:lnTo>
                    <a:lnTo>
                      <a:pt x="68390" y="26701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3" name="Google Shape;313;p53"/>
              <p:cNvSpPr/>
              <p:nvPr/>
            </p:nvSpPr>
            <p:spPr>
              <a:xfrm>
                <a:off x="10357653" y="2772778"/>
                <a:ext cx="184150" cy="338581"/>
              </a:xfrm>
              <a:custGeom>
                <a:avLst/>
                <a:gdLst/>
                <a:ahLst/>
                <a:cxnLst/>
                <a:rect l="l" t="t" r="r" b="b"/>
                <a:pathLst>
                  <a:path w="184150" h="338581" extrusionOk="0">
                    <a:moveTo>
                      <a:pt x="112332" y="79756"/>
                    </a:moveTo>
                    <a:cubicBezTo>
                      <a:pt x="113792" y="71564"/>
                      <a:pt x="116840" y="65151"/>
                      <a:pt x="121476" y="60579"/>
                    </a:cubicBezTo>
                    <a:cubicBezTo>
                      <a:pt x="126111" y="56007"/>
                      <a:pt x="133350" y="53721"/>
                      <a:pt x="143256" y="53721"/>
                    </a:cubicBezTo>
                    <a:cubicBezTo>
                      <a:pt x="147257" y="53721"/>
                      <a:pt x="151067" y="54102"/>
                      <a:pt x="154686" y="54801"/>
                    </a:cubicBezTo>
                    <a:cubicBezTo>
                      <a:pt x="158306" y="55563"/>
                      <a:pt x="161481" y="56324"/>
                      <a:pt x="164084" y="57150"/>
                    </a:cubicBezTo>
                    <a:lnTo>
                      <a:pt x="184150" y="6604"/>
                    </a:lnTo>
                    <a:cubicBezTo>
                      <a:pt x="180340" y="5334"/>
                      <a:pt x="174307" y="3937"/>
                      <a:pt x="165989" y="2349"/>
                    </a:cubicBezTo>
                    <a:cubicBezTo>
                      <a:pt x="157670" y="762"/>
                      <a:pt x="148272" y="0"/>
                      <a:pt x="137858" y="0"/>
                    </a:cubicBezTo>
                    <a:cubicBezTo>
                      <a:pt x="122682" y="0"/>
                      <a:pt x="108648" y="2921"/>
                      <a:pt x="95631" y="8699"/>
                    </a:cubicBezTo>
                    <a:cubicBezTo>
                      <a:pt x="82614" y="14478"/>
                      <a:pt x="71755" y="23177"/>
                      <a:pt x="62929" y="34735"/>
                    </a:cubicBezTo>
                    <a:cubicBezTo>
                      <a:pt x="54166" y="46292"/>
                      <a:pt x="48323" y="60896"/>
                      <a:pt x="45466" y="78486"/>
                    </a:cubicBezTo>
                    <a:lnTo>
                      <a:pt x="42545" y="96012"/>
                    </a:lnTo>
                    <a:lnTo>
                      <a:pt x="8382" y="96012"/>
                    </a:lnTo>
                    <a:lnTo>
                      <a:pt x="0" y="146558"/>
                    </a:lnTo>
                    <a:lnTo>
                      <a:pt x="34099" y="146558"/>
                    </a:lnTo>
                    <a:lnTo>
                      <a:pt x="2032" y="338582"/>
                    </a:lnTo>
                    <a:lnTo>
                      <a:pt x="69152" y="338582"/>
                    </a:lnTo>
                    <a:lnTo>
                      <a:pt x="101156" y="146558"/>
                    </a:lnTo>
                    <a:lnTo>
                      <a:pt x="149670" y="146558"/>
                    </a:lnTo>
                    <a:lnTo>
                      <a:pt x="158052" y="96012"/>
                    </a:lnTo>
                    <a:lnTo>
                      <a:pt x="109538" y="96012"/>
                    </a:lnTo>
                    <a:lnTo>
                      <a:pt x="112332" y="79756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4" name="Google Shape;314;p53"/>
              <p:cNvSpPr/>
              <p:nvPr/>
            </p:nvSpPr>
            <p:spPr>
              <a:xfrm>
                <a:off x="10520569" y="2865615"/>
                <a:ext cx="242930" cy="250380"/>
              </a:xfrm>
              <a:custGeom>
                <a:avLst/>
                <a:gdLst/>
                <a:ahLst/>
                <a:cxnLst/>
                <a:rect l="l" t="t" r="r" b="b"/>
                <a:pathLst>
                  <a:path w="242930" h="250380" extrusionOk="0">
                    <a:moveTo>
                      <a:pt x="202590" y="15875"/>
                    </a:moveTo>
                    <a:cubicBezTo>
                      <a:pt x="186397" y="5271"/>
                      <a:pt x="165951" y="0"/>
                      <a:pt x="141313" y="0"/>
                    </a:cubicBezTo>
                    <a:cubicBezTo>
                      <a:pt x="116865" y="0"/>
                      <a:pt x="94957" y="5207"/>
                      <a:pt x="75463" y="15558"/>
                    </a:cubicBezTo>
                    <a:cubicBezTo>
                      <a:pt x="55968" y="25908"/>
                      <a:pt x="39966" y="40449"/>
                      <a:pt x="27330" y="59055"/>
                    </a:cubicBezTo>
                    <a:cubicBezTo>
                      <a:pt x="14693" y="77661"/>
                      <a:pt x="6375" y="99505"/>
                      <a:pt x="2375" y="124396"/>
                    </a:cubicBezTo>
                    <a:cubicBezTo>
                      <a:pt x="-1753" y="149352"/>
                      <a:pt x="-483" y="171260"/>
                      <a:pt x="6057" y="190246"/>
                    </a:cubicBezTo>
                    <a:cubicBezTo>
                      <a:pt x="12662" y="209169"/>
                      <a:pt x="24028" y="223964"/>
                      <a:pt x="40220" y="234506"/>
                    </a:cubicBezTo>
                    <a:cubicBezTo>
                      <a:pt x="56413" y="245046"/>
                      <a:pt x="76924" y="250381"/>
                      <a:pt x="101625" y="250381"/>
                    </a:cubicBezTo>
                    <a:cubicBezTo>
                      <a:pt x="125945" y="250381"/>
                      <a:pt x="147790" y="245174"/>
                      <a:pt x="167157" y="234823"/>
                    </a:cubicBezTo>
                    <a:cubicBezTo>
                      <a:pt x="186525" y="224473"/>
                      <a:pt x="202590" y="209931"/>
                      <a:pt x="215290" y="191326"/>
                    </a:cubicBezTo>
                    <a:cubicBezTo>
                      <a:pt x="227990" y="172720"/>
                      <a:pt x="236436" y="151003"/>
                      <a:pt x="240563" y="126238"/>
                    </a:cubicBezTo>
                    <a:cubicBezTo>
                      <a:pt x="244691" y="101092"/>
                      <a:pt x="243420" y="79058"/>
                      <a:pt x="236753" y="60071"/>
                    </a:cubicBezTo>
                    <a:cubicBezTo>
                      <a:pt x="230213" y="41212"/>
                      <a:pt x="218782" y="26480"/>
                      <a:pt x="202590" y="15875"/>
                    </a:cubicBezTo>
                    <a:close/>
                    <a:moveTo>
                      <a:pt x="172745" y="123952"/>
                    </a:moveTo>
                    <a:cubicBezTo>
                      <a:pt x="170332" y="138176"/>
                      <a:pt x="166204" y="150876"/>
                      <a:pt x="160426" y="162052"/>
                    </a:cubicBezTo>
                    <a:cubicBezTo>
                      <a:pt x="154647" y="173292"/>
                      <a:pt x="147345" y="182118"/>
                      <a:pt x="138582" y="188595"/>
                    </a:cubicBezTo>
                    <a:cubicBezTo>
                      <a:pt x="129819" y="195072"/>
                      <a:pt x="119722" y="198311"/>
                      <a:pt x="108356" y="198311"/>
                    </a:cubicBezTo>
                    <a:cubicBezTo>
                      <a:pt x="97307" y="198311"/>
                      <a:pt x="88607" y="195199"/>
                      <a:pt x="82194" y="188913"/>
                    </a:cubicBezTo>
                    <a:cubicBezTo>
                      <a:pt x="75780" y="182626"/>
                      <a:pt x="71653" y="174054"/>
                      <a:pt x="69748" y="163195"/>
                    </a:cubicBezTo>
                    <a:cubicBezTo>
                      <a:pt x="67779" y="152273"/>
                      <a:pt x="67970" y="139827"/>
                      <a:pt x="70319" y="125857"/>
                    </a:cubicBezTo>
                    <a:cubicBezTo>
                      <a:pt x="72669" y="111633"/>
                      <a:pt x="76669" y="98933"/>
                      <a:pt x="82384" y="87757"/>
                    </a:cubicBezTo>
                    <a:cubicBezTo>
                      <a:pt x="88100" y="76581"/>
                      <a:pt x="95466" y="67691"/>
                      <a:pt x="104355" y="61151"/>
                    </a:cubicBezTo>
                    <a:cubicBezTo>
                      <a:pt x="113245" y="54610"/>
                      <a:pt x="123342" y="51371"/>
                      <a:pt x="134581" y="51371"/>
                    </a:cubicBezTo>
                    <a:cubicBezTo>
                      <a:pt x="145757" y="51371"/>
                      <a:pt x="154457" y="54546"/>
                      <a:pt x="160807" y="60833"/>
                    </a:cubicBezTo>
                    <a:cubicBezTo>
                      <a:pt x="167093" y="67120"/>
                      <a:pt x="171221" y="75756"/>
                      <a:pt x="173190" y="86677"/>
                    </a:cubicBezTo>
                    <a:cubicBezTo>
                      <a:pt x="175031" y="97536"/>
                      <a:pt x="174904" y="109982"/>
                      <a:pt x="172745" y="12395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5" name="Google Shape;315;p53"/>
              <p:cNvSpPr/>
              <p:nvPr/>
            </p:nvSpPr>
            <p:spPr>
              <a:xfrm>
                <a:off x="10789580" y="2865298"/>
                <a:ext cx="187832" cy="245999"/>
              </a:xfrm>
              <a:custGeom>
                <a:avLst/>
                <a:gdLst/>
                <a:ahLst/>
                <a:cxnLst/>
                <a:rect l="l" t="t" r="r" b="b"/>
                <a:pathLst>
                  <a:path w="187832" h="245999" extrusionOk="0">
                    <a:moveTo>
                      <a:pt x="177736" y="635"/>
                    </a:moveTo>
                    <a:cubicBezTo>
                      <a:pt x="173990" y="190"/>
                      <a:pt x="170434" y="0"/>
                      <a:pt x="167068" y="0"/>
                    </a:cubicBezTo>
                    <a:cubicBezTo>
                      <a:pt x="153480" y="0"/>
                      <a:pt x="140843" y="3873"/>
                      <a:pt x="129095" y="11620"/>
                    </a:cubicBezTo>
                    <a:cubicBezTo>
                      <a:pt x="117348" y="19367"/>
                      <a:pt x="108014" y="30734"/>
                      <a:pt x="101092" y="45783"/>
                    </a:cubicBezTo>
                    <a:lnTo>
                      <a:pt x="98552" y="45783"/>
                    </a:lnTo>
                    <a:lnTo>
                      <a:pt x="105664" y="3492"/>
                    </a:lnTo>
                    <a:lnTo>
                      <a:pt x="40449" y="3492"/>
                    </a:lnTo>
                    <a:lnTo>
                      <a:pt x="0" y="245999"/>
                    </a:lnTo>
                    <a:lnTo>
                      <a:pt x="67246" y="245999"/>
                    </a:lnTo>
                    <a:lnTo>
                      <a:pt x="89853" y="108776"/>
                    </a:lnTo>
                    <a:cubicBezTo>
                      <a:pt x="91630" y="98870"/>
                      <a:pt x="95441" y="90170"/>
                      <a:pt x="101219" y="82550"/>
                    </a:cubicBezTo>
                    <a:cubicBezTo>
                      <a:pt x="106997" y="74993"/>
                      <a:pt x="114109" y="69024"/>
                      <a:pt x="122428" y="64770"/>
                    </a:cubicBezTo>
                    <a:cubicBezTo>
                      <a:pt x="130810" y="60515"/>
                      <a:pt x="139891" y="58357"/>
                      <a:pt x="149669" y="58357"/>
                    </a:cubicBezTo>
                    <a:cubicBezTo>
                      <a:pt x="154495" y="58357"/>
                      <a:pt x="159639" y="58674"/>
                      <a:pt x="165036" y="59373"/>
                    </a:cubicBezTo>
                    <a:cubicBezTo>
                      <a:pt x="170434" y="60071"/>
                      <a:pt x="174689" y="60896"/>
                      <a:pt x="177736" y="61976"/>
                    </a:cubicBezTo>
                    <a:lnTo>
                      <a:pt x="187833" y="2159"/>
                    </a:lnTo>
                    <a:cubicBezTo>
                      <a:pt x="184912" y="1588"/>
                      <a:pt x="181483" y="1079"/>
                      <a:pt x="177736" y="63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6" name="Google Shape;316;p53"/>
              <p:cNvSpPr/>
              <p:nvPr/>
            </p:nvSpPr>
            <p:spPr>
              <a:xfrm>
                <a:off x="7989167" y="3321482"/>
                <a:ext cx="270509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70509" h="323405" extrusionOk="0">
                    <a:moveTo>
                      <a:pt x="202438" y="203391"/>
                    </a:moveTo>
                    <a:lnTo>
                      <a:pt x="199580" y="203391"/>
                    </a:lnTo>
                    <a:lnTo>
                      <a:pt x="60008" y="0"/>
                    </a:lnTo>
                    <a:lnTo>
                      <a:pt x="0" y="0"/>
                    </a:lnTo>
                    <a:lnTo>
                      <a:pt x="0" y="323405"/>
                    </a:lnTo>
                    <a:lnTo>
                      <a:pt x="68390" y="323405"/>
                    </a:lnTo>
                    <a:lnTo>
                      <a:pt x="68390" y="119824"/>
                    </a:lnTo>
                    <a:lnTo>
                      <a:pt x="70739" y="119824"/>
                    </a:lnTo>
                    <a:lnTo>
                      <a:pt x="211455" y="323405"/>
                    </a:lnTo>
                    <a:lnTo>
                      <a:pt x="270510" y="323405"/>
                    </a:lnTo>
                    <a:lnTo>
                      <a:pt x="270510" y="0"/>
                    </a:lnTo>
                    <a:lnTo>
                      <a:pt x="20243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7" name="Google Shape;317;p53"/>
              <p:cNvSpPr/>
              <p:nvPr/>
            </p:nvSpPr>
            <p:spPr>
              <a:xfrm>
                <a:off x="8323113" y="3321482"/>
                <a:ext cx="218566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18566" h="323405" extrusionOk="0">
                    <a:moveTo>
                      <a:pt x="68389" y="189802"/>
                    </a:moveTo>
                    <a:lnTo>
                      <a:pt x="206692" y="189802"/>
                    </a:lnTo>
                    <a:lnTo>
                      <a:pt x="206692" y="133414"/>
                    </a:lnTo>
                    <a:lnTo>
                      <a:pt x="68389" y="133414"/>
                    </a:lnTo>
                    <a:lnTo>
                      <a:pt x="68389" y="56388"/>
                    </a:lnTo>
                    <a:lnTo>
                      <a:pt x="217932" y="56388"/>
                    </a:lnTo>
                    <a:lnTo>
                      <a:pt x="217932" y="0"/>
                    </a:lnTo>
                    <a:lnTo>
                      <a:pt x="0" y="0"/>
                    </a:lnTo>
                    <a:lnTo>
                      <a:pt x="0" y="323405"/>
                    </a:lnTo>
                    <a:lnTo>
                      <a:pt x="218567" y="323405"/>
                    </a:lnTo>
                    <a:lnTo>
                      <a:pt x="218567" y="267017"/>
                    </a:lnTo>
                    <a:lnTo>
                      <a:pt x="68389" y="26701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8" name="Google Shape;318;p53"/>
              <p:cNvSpPr/>
              <p:nvPr/>
            </p:nvSpPr>
            <p:spPr>
              <a:xfrm>
                <a:off x="8590321" y="3321482"/>
                <a:ext cx="265557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65557" h="323405" extrusionOk="0">
                    <a:moveTo>
                      <a:pt x="0" y="56388"/>
                    </a:moveTo>
                    <a:lnTo>
                      <a:pt x="98997" y="56388"/>
                    </a:lnTo>
                    <a:lnTo>
                      <a:pt x="98997" y="323405"/>
                    </a:lnTo>
                    <a:lnTo>
                      <a:pt x="166561" y="323405"/>
                    </a:lnTo>
                    <a:lnTo>
                      <a:pt x="166561" y="56388"/>
                    </a:lnTo>
                    <a:lnTo>
                      <a:pt x="265557" y="56388"/>
                    </a:lnTo>
                    <a:lnTo>
                      <a:pt x="26555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9" name="Google Shape;319;p53"/>
              <p:cNvSpPr/>
              <p:nvPr/>
            </p:nvSpPr>
            <p:spPr>
              <a:xfrm>
                <a:off x="9013295" y="3321482"/>
                <a:ext cx="247903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47903" h="323405" extrusionOk="0">
                    <a:moveTo>
                      <a:pt x="247586" y="40577"/>
                    </a:moveTo>
                    <a:lnTo>
                      <a:pt x="247586" y="0"/>
                    </a:lnTo>
                    <a:lnTo>
                      <a:pt x="0" y="0"/>
                    </a:lnTo>
                    <a:lnTo>
                      <a:pt x="0" y="56388"/>
                    </a:lnTo>
                    <a:lnTo>
                      <a:pt x="161671" y="56388"/>
                    </a:lnTo>
                    <a:lnTo>
                      <a:pt x="317" y="282829"/>
                    </a:lnTo>
                    <a:lnTo>
                      <a:pt x="317" y="323405"/>
                    </a:lnTo>
                    <a:lnTo>
                      <a:pt x="247903" y="323405"/>
                    </a:lnTo>
                    <a:lnTo>
                      <a:pt x="247903" y="267017"/>
                    </a:lnTo>
                    <a:lnTo>
                      <a:pt x="86042" y="26701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0" name="Google Shape;320;p53"/>
              <p:cNvSpPr/>
              <p:nvPr/>
            </p:nvSpPr>
            <p:spPr>
              <a:xfrm>
                <a:off x="9320698" y="3321482"/>
                <a:ext cx="218567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18567" h="323405" extrusionOk="0">
                    <a:moveTo>
                      <a:pt x="68390" y="189802"/>
                    </a:moveTo>
                    <a:lnTo>
                      <a:pt x="206693" y="189802"/>
                    </a:lnTo>
                    <a:lnTo>
                      <a:pt x="206693" y="133414"/>
                    </a:lnTo>
                    <a:lnTo>
                      <a:pt x="68390" y="133414"/>
                    </a:lnTo>
                    <a:lnTo>
                      <a:pt x="68390" y="56388"/>
                    </a:lnTo>
                    <a:lnTo>
                      <a:pt x="217932" y="56388"/>
                    </a:lnTo>
                    <a:lnTo>
                      <a:pt x="217932" y="0"/>
                    </a:lnTo>
                    <a:lnTo>
                      <a:pt x="0" y="0"/>
                    </a:lnTo>
                    <a:lnTo>
                      <a:pt x="0" y="323405"/>
                    </a:lnTo>
                    <a:lnTo>
                      <a:pt x="218567" y="323405"/>
                    </a:lnTo>
                    <a:lnTo>
                      <a:pt x="218567" y="267017"/>
                    </a:lnTo>
                    <a:lnTo>
                      <a:pt x="68390" y="26701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1" name="Google Shape;321;p53"/>
              <p:cNvSpPr/>
              <p:nvPr/>
            </p:nvSpPr>
            <p:spPr>
              <a:xfrm>
                <a:off x="9600225" y="3321482"/>
                <a:ext cx="255016" cy="323341"/>
              </a:xfrm>
              <a:custGeom>
                <a:avLst/>
                <a:gdLst/>
                <a:ahLst/>
                <a:cxnLst/>
                <a:rect l="l" t="t" r="r" b="b"/>
                <a:pathLst>
                  <a:path w="255016" h="323341" extrusionOk="0">
                    <a:moveTo>
                      <a:pt x="189357" y="196405"/>
                    </a:moveTo>
                    <a:cubicBezTo>
                      <a:pt x="206884" y="188214"/>
                      <a:pt x="220282" y="176403"/>
                      <a:pt x="229553" y="160972"/>
                    </a:cubicBezTo>
                    <a:cubicBezTo>
                      <a:pt x="238823" y="145542"/>
                      <a:pt x="243460" y="127127"/>
                      <a:pt x="243460" y="105601"/>
                    </a:cubicBezTo>
                    <a:cubicBezTo>
                      <a:pt x="243460" y="84265"/>
                      <a:pt x="238887" y="65659"/>
                      <a:pt x="229807" y="49784"/>
                    </a:cubicBezTo>
                    <a:cubicBezTo>
                      <a:pt x="220726" y="33909"/>
                      <a:pt x="207518" y="21653"/>
                      <a:pt x="190183" y="13017"/>
                    </a:cubicBezTo>
                    <a:cubicBezTo>
                      <a:pt x="172848" y="4318"/>
                      <a:pt x="152019" y="0"/>
                      <a:pt x="127572" y="0"/>
                    </a:cubicBezTo>
                    <a:lnTo>
                      <a:pt x="0" y="0"/>
                    </a:lnTo>
                    <a:lnTo>
                      <a:pt x="0" y="323342"/>
                    </a:lnTo>
                    <a:lnTo>
                      <a:pt x="68390" y="323342"/>
                    </a:lnTo>
                    <a:lnTo>
                      <a:pt x="68390" y="208724"/>
                    </a:lnTo>
                    <a:lnTo>
                      <a:pt x="118301" y="208724"/>
                    </a:lnTo>
                    <a:lnTo>
                      <a:pt x="179578" y="323342"/>
                    </a:lnTo>
                    <a:lnTo>
                      <a:pt x="255016" y="323342"/>
                    </a:lnTo>
                    <a:lnTo>
                      <a:pt x="186373" y="197676"/>
                    </a:lnTo>
                    <a:cubicBezTo>
                      <a:pt x="187325" y="197295"/>
                      <a:pt x="188405" y="196914"/>
                      <a:pt x="189357" y="196405"/>
                    </a:cubicBezTo>
                    <a:close/>
                    <a:moveTo>
                      <a:pt x="68326" y="55880"/>
                    </a:moveTo>
                    <a:lnTo>
                      <a:pt x="114427" y="55880"/>
                    </a:lnTo>
                    <a:cubicBezTo>
                      <a:pt x="127572" y="55880"/>
                      <a:pt x="138494" y="57785"/>
                      <a:pt x="147193" y="61659"/>
                    </a:cubicBezTo>
                    <a:cubicBezTo>
                      <a:pt x="155893" y="65532"/>
                      <a:pt x="162370" y="71120"/>
                      <a:pt x="166624" y="78486"/>
                    </a:cubicBezTo>
                    <a:cubicBezTo>
                      <a:pt x="170879" y="85852"/>
                      <a:pt x="173038" y="94933"/>
                      <a:pt x="173038" y="105664"/>
                    </a:cubicBezTo>
                    <a:cubicBezTo>
                      <a:pt x="173038" y="116268"/>
                      <a:pt x="170879" y="125222"/>
                      <a:pt x="166624" y="132334"/>
                    </a:cubicBezTo>
                    <a:cubicBezTo>
                      <a:pt x="162370" y="139509"/>
                      <a:pt x="155893" y="144843"/>
                      <a:pt x="147257" y="148463"/>
                    </a:cubicBezTo>
                    <a:cubicBezTo>
                      <a:pt x="138621" y="152019"/>
                      <a:pt x="127762" y="153860"/>
                      <a:pt x="114745" y="153860"/>
                    </a:cubicBezTo>
                    <a:lnTo>
                      <a:pt x="68326" y="153860"/>
                    </a:lnTo>
                    <a:lnTo>
                      <a:pt x="68326" y="5588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2" name="Google Shape;322;p53"/>
              <p:cNvSpPr/>
              <p:nvPr/>
            </p:nvSpPr>
            <p:spPr>
              <a:xfrm>
                <a:off x="9893405" y="3317100"/>
                <a:ext cx="302831" cy="332168"/>
              </a:xfrm>
              <a:custGeom>
                <a:avLst/>
                <a:gdLst/>
                <a:ahLst/>
                <a:cxnLst/>
                <a:rect l="l" t="t" r="r" b="b"/>
                <a:pathLst>
                  <a:path w="302831" h="332168" extrusionOk="0">
                    <a:moveTo>
                      <a:pt x="228536" y="19495"/>
                    </a:moveTo>
                    <a:cubicBezTo>
                      <a:pt x="205613" y="6477"/>
                      <a:pt x="179959" y="0"/>
                      <a:pt x="151384" y="0"/>
                    </a:cubicBezTo>
                    <a:cubicBezTo>
                      <a:pt x="122618" y="0"/>
                      <a:pt x="96838" y="6477"/>
                      <a:pt x="74041" y="19495"/>
                    </a:cubicBezTo>
                    <a:cubicBezTo>
                      <a:pt x="51181" y="32512"/>
                      <a:pt x="33147" y="51372"/>
                      <a:pt x="19876" y="76073"/>
                    </a:cubicBezTo>
                    <a:cubicBezTo>
                      <a:pt x="6604" y="100838"/>
                      <a:pt x="0" y="130810"/>
                      <a:pt x="0" y="166053"/>
                    </a:cubicBezTo>
                    <a:cubicBezTo>
                      <a:pt x="0" y="201232"/>
                      <a:pt x="6604" y="231140"/>
                      <a:pt x="19876" y="255905"/>
                    </a:cubicBezTo>
                    <a:cubicBezTo>
                      <a:pt x="33147" y="280670"/>
                      <a:pt x="51181" y="299529"/>
                      <a:pt x="74041" y="312610"/>
                    </a:cubicBezTo>
                    <a:cubicBezTo>
                      <a:pt x="96901" y="325691"/>
                      <a:pt x="122682" y="332169"/>
                      <a:pt x="151384" y="332169"/>
                    </a:cubicBezTo>
                    <a:cubicBezTo>
                      <a:pt x="179895" y="332169"/>
                      <a:pt x="205613" y="325691"/>
                      <a:pt x="228536" y="312674"/>
                    </a:cubicBezTo>
                    <a:cubicBezTo>
                      <a:pt x="251460" y="299657"/>
                      <a:pt x="269557" y="280797"/>
                      <a:pt x="282829" y="256096"/>
                    </a:cubicBezTo>
                    <a:cubicBezTo>
                      <a:pt x="296164" y="231394"/>
                      <a:pt x="302831" y="201359"/>
                      <a:pt x="302831" y="166116"/>
                    </a:cubicBezTo>
                    <a:cubicBezTo>
                      <a:pt x="302831" y="130873"/>
                      <a:pt x="296164" y="100838"/>
                      <a:pt x="282829" y="76136"/>
                    </a:cubicBezTo>
                    <a:cubicBezTo>
                      <a:pt x="269557" y="51372"/>
                      <a:pt x="251460" y="32448"/>
                      <a:pt x="228536" y="19495"/>
                    </a:cubicBezTo>
                    <a:close/>
                    <a:moveTo>
                      <a:pt x="223330" y="223838"/>
                    </a:moveTo>
                    <a:cubicBezTo>
                      <a:pt x="216535" y="239522"/>
                      <a:pt x="207010" y="251397"/>
                      <a:pt x="194691" y="259524"/>
                    </a:cubicBezTo>
                    <a:cubicBezTo>
                      <a:pt x="182372" y="267653"/>
                      <a:pt x="167957" y="271716"/>
                      <a:pt x="151447" y="271716"/>
                    </a:cubicBezTo>
                    <a:cubicBezTo>
                      <a:pt x="134938" y="271716"/>
                      <a:pt x="120523" y="267653"/>
                      <a:pt x="108204" y="259524"/>
                    </a:cubicBezTo>
                    <a:cubicBezTo>
                      <a:pt x="95885" y="251397"/>
                      <a:pt x="86360" y="239522"/>
                      <a:pt x="79566" y="223838"/>
                    </a:cubicBezTo>
                    <a:cubicBezTo>
                      <a:pt x="72771" y="208153"/>
                      <a:pt x="69406" y="188913"/>
                      <a:pt x="69406" y="166053"/>
                    </a:cubicBezTo>
                    <a:cubicBezTo>
                      <a:pt x="69406" y="143192"/>
                      <a:pt x="72771" y="123952"/>
                      <a:pt x="79566" y="108267"/>
                    </a:cubicBezTo>
                    <a:cubicBezTo>
                      <a:pt x="86360" y="92583"/>
                      <a:pt x="95885" y="80709"/>
                      <a:pt x="108204" y="72580"/>
                    </a:cubicBezTo>
                    <a:cubicBezTo>
                      <a:pt x="120523" y="64453"/>
                      <a:pt x="134938" y="60452"/>
                      <a:pt x="151447" y="60452"/>
                    </a:cubicBezTo>
                    <a:cubicBezTo>
                      <a:pt x="167957" y="60452"/>
                      <a:pt x="182372" y="64516"/>
                      <a:pt x="194691" y="72580"/>
                    </a:cubicBezTo>
                    <a:cubicBezTo>
                      <a:pt x="207010" y="80645"/>
                      <a:pt x="216535" y="92583"/>
                      <a:pt x="223330" y="108267"/>
                    </a:cubicBezTo>
                    <a:cubicBezTo>
                      <a:pt x="230124" y="123952"/>
                      <a:pt x="233490" y="143192"/>
                      <a:pt x="233490" y="166053"/>
                    </a:cubicBezTo>
                    <a:cubicBezTo>
                      <a:pt x="233553" y="188913"/>
                      <a:pt x="230124" y="208153"/>
                      <a:pt x="223330" y="22383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23" name="Google Shape;323;p53"/>
            <p:cNvGrpSpPr/>
            <p:nvPr/>
          </p:nvGrpSpPr>
          <p:grpSpPr>
            <a:xfrm>
              <a:off x="10371940" y="3306052"/>
              <a:ext cx="624650" cy="354583"/>
              <a:chOff x="10371940" y="3306052"/>
              <a:chExt cx="624650" cy="354583"/>
            </a:xfrm>
          </p:grpSpPr>
          <p:sp>
            <p:nvSpPr>
              <p:cNvPr id="324" name="Google Shape;324;p53"/>
              <p:cNvSpPr/>
              <p:nvPr/>
            </p:nvSpPr>
            <p:spPr>
              <a:xfrm>
                <a:off x="10597048" y="3306052"/>
                <a:ext cx="177355" cy="354583"/>
              </a:xfrm>
              <a:custGeom>
                <a:avLst/>
                <a:gdLst/>
                <a:ahLst/>
                <a:cxnLst/>
                <a:rect l="l" t="t" r="r" b="b"/>
                <a:pathLst>
                  <a:path w="177355" h="354583" extrusionOk="0">
                    <a:moveTo>
                      <a:pt x="0" y="354584"/>
                    </a:moveTo>
                    <a:lnTo>
                      <a:pt x="763" y="271145"/>
                    </a:lnTo>
                    <a:lnTo>
                      <a:pt x="121095" y="150876"/>
                    </a:lnTo>
                    <a:lnTo>
                      <a:pt x="763" y="30543"/>
                    </a:lnTo>
                    <a:lnTo>
                      <a:pt x="0" y="0"/>
                    </a:lnTo>
                    <a:lnTo>
                      <a:pt x="177356" y="177292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5" name="Google Shape;325;p53"/>
              <p:cNvSpPr/>
              <p:nvPr/>
            </p:nvSpPr>
            <p:spPr>
              <a:xfrm>
                <a:off x="10371940" y="3306052"/>
                <a:ext cx="177672" cy="354583"/>
              </a:xfrm>
              <a:custGeom>
                <a:avLst/>
                <a:gdLst/>
                <a:ahLst/>
                <a:cxnLst/>
                <a:rect l="l" t="t" r="r" b="b"/>
                <a:pathLst>
                  <a:path w="177672" h="354583" extrusionOk="0">
                    <a:moveTo>
                      <a:pt x="318" y="354584"/>
                    </a:moveTo>
                    <a:lnTo>
                      <a:pt x="0" y="272224"/>
                    </a:lnTo>
                    <a:lnTo>
                      <a:pt x="121412" y="150876"/>
                    </a:lnTo>
                    <a:lnTo>
                      <a:pt x="0" y="29464"/>
                    </a:lnTo>
                    <a:lnTo>
                      <a:pt x="318" y="0"/>
                    </a:lnTo>
                    <a:lnTo>
                      <a:pt x="177673" y="177292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6" name="Google Shape;326;p53"/>
              <p:cNvSpPr/>
              <p:nvPr/>
            </p:nvSpPr>
            <p:spPr>
              <a:xfrm>
                <a:off x="10819235" y="3306052"/>
                <a:ext cx="177355" cy="354583"/>
              </a:xfrm>
              <a:custGeom>
                <a:avLst/>
                <a:gdLst/>
                <a:ahLst/>
                <a:cxnLst/>
                <a:rect l="l" t="t" r="r" b="b"/>
                <a:pathLst>
                  <a:path w="177355" h="354583" extrusionOk="0">
                    <a:moveTo>
                      <a:pt x="0" y="354584"/>
                    </a:moveTo>
                    <a:lnTo>
                      <a:pt x="253" y="271653"/>
                    </a:lnTo>
                    <a:lnTo>
                      <a:pt x="121094" y="150876"/>
                    </a:lnTo>
                    <a:lnTo>
                      <a:pt x="253" y="30035"/>
                    </a:lnTo>
                    <a:lnTo>
                      <a:pt x="0" y="0"/>
                    </a:lnTo>
                    <a:lnTo>
                      <a:pt x="177355" y="177292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27" name="Google Shape;327;p53"/>
            <p:cNvSpPr/>
            <p:nvPr/>
          </p:nvSpPr>
          <p:spPr>
            <a:xfrm>
              <a:off x="9013295" y="3811639"/>
              <a:ext cx="1968500" cy="19050"/>
            </a:xfrm>
            <a:custGeom>
              <a:avLst/>
              <a:gdLst/>
              <a:ahLst/>
              <a:cxnLst/>
              <a:rect l="l" t="t" r="r" b="b"/>
              <a:pathLst>
                <a:path w="1968500" h="19050" extrusionOk="0">
                  <a:moveTo>
                    <a:pt x="0" y="0"/>
                  </a:moveTo>
                  <a:lnTo>
                    <a:pt x="1968500" y="0"/>
                  </a:lnTo>
                  <a:lnTo>
                    <a:pt x="1968500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28" name="Google Shape;328;p53"/>
            <p:cNvGrpSpPr/>
            <p:nvPr/>
          </p:nvGrpSpPr>
          <p:grpSpPr>
            <a:xfrm>
              <a:off x="9012151" y="3967848"/>
              <a:ext cx="905193" cy="327786"/>
              <a:chOff x="9012151" y="3967848"/>
              <a:chExt cx="905193" cy="327786"/>
            </a:xfrm>
          </p:grpSpPr>
          <p:sp>
            <p:nvSpPr>
              <p:cNvPr id="329" name="Google Shape;329;p53"/>
              <p:cNvSpPr/>
              <p:nvPr/>
            </p:nvSpPr>
            <p:spPr>
              <a:xfrm>
                <a:off x="9012151" y="3967848"/>
                <a:ext cx="275272" cy="323278"/>
              </a:xfrm>
              <a:custGeom>
                <a:avLst/>
                <a:gdLst/>
                <a:ahLst/>
                <a:cxnLst/>
                <a:rect l="l" t="t" r="r" b="b"/>
                <a:pathLst>
                  <a:path w="275272" h="323278" extrusionOk="0">
                    <a:moveTo>
                      <a:pt x="0" y="323279"/>
                    </a:moveTo>
                    <a:lnTo>
                      <a:pt x="0" y="0"/>
                    </a:lnTo>
                    <a:lnTo>
                      <a:pt x="68326" y="0"/>
                    </a:lnTo>
                    <a:lnTo>
                      <a:pt x="68326" y="133350"/>
                    </a:lnTo>
                    <a:lnTo>
                      <a:pt x="207073" y="133350"/>
                    </a:lnTo>
                    <a:lnTo>
                      <a:pt x="207073" y="0"/>
                    </a:lnTo>
                    <a:lnTo>
                      <a:pt x="275272" y="0"/>
                    </a:lnTo>
                    <a:lnTo>
                      <a:pt x="275272" y="323279"/>
                    </a:lnTo>
                    <a:lnTo>
                      <a:pt x="207073" y="323279"/>
                    </a:lnTo>
                    <a:lnTo>
                      <a:pt x="207073" y="189738"/>
                    </a:lnTo>
                    <a:lnTo>
                      <a:pt x="68326" y="189738"/>
                    </a:lnTo>
                    <a:lnTo>
                      <a:pt x="68326" y="323279"/>
                    </a:lnTo>
                    <a:lnTo>
                      <a:pt x="0" y="323279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0" name="Google Shape;330;p53"/>
              <p:cNvSpPr/>
              <p:nvPr/>
            </p:nvSpPr>
            <p:spPr>
              <a:xfrm>
                <a:off x="9343748" y="3967848"/>
                <a:ext cx="268034" cy="327786"/>
              </a:xfrm>
              <a:custGeom>
                <a:avLst/>
                <a:gdLst/>
                <a:ahLst/>
                <a:cxnLst/>
                <a:rect l="l" t="t" r="r" b="b"/>
                <a:pathLst>
                  <a:path w="268034" h="327786" extrusionOk="0">
                    <a:moveTo>
                      <a:pt x="199708" y="0"/>
                    </a:moveTo>
                    <a:lnTo>
                      <a:pt x="268034" y="0"/>
                    </a:lnTo>
                    <a:lnTo>
                      <a:pt x="268034" y="209931"/>
                    </a:lnTo>
                    <a:cubicBezTo>
                      <a:pt x="268034" y="233490"/>
                      <a:pt x="262446" y="254127"/>
                      <a:pt x="251206" y="271780"/>
                    </a:cubicBezTo>
                    <a:cubicBezTo>
                      <a:pt x="239967" y="289433"/>
                      <a:pt x="224346" y="303213"/>
                      <a:pt x="204216" y="313055"/>
                    </a:cubicBezTo>
                    <a:cubicBezTo>
                      <a:pt x="184087" y="322898"/>
                      <a:pt x="160719" y="327787"/>
                      <a:pt x="133986" y="327787"/>
                    </a:cubicBezTo>
                    <a:cubicBezTo>
                      <a:pt x="107124" y="327787"/>
                      <a:pt x="83693" y="322898"/>
                      <a:pt x="63564" y="313055"/>
                    </a:cubicBezTo>
                    <a:cubicBezTo>
                      <a:pt x="43435" y="303213"/>
                      <a:pt x="27813" y="289433"/>
                      <a:pt x="16701" y="271780"/>
                    </a:cubicBezTo>
                    <a:cubicBezTo>
                      <a:pt x="5588" y="254127"/>
                      <a:pt x="0" y="233490"/>
                      <a:pt x="0" y="209931"/>
                    </a:cubicBezTo>
                    <a:lnTo>
                      <a:pt x="0" y="0"/>
                    </a:lnTo>
                    <a:lnTo>
                      <a:pt x="68326" y="0"/>
                    </a:lnTo>
                    <a:lnTo>
                      <a:pt x="68326" y="204089"/>
                    </a:lnTo>
                    <a:cubicBezTo>
                      <a:pt x="68326" y="216408"/>
                      <a:pt x="71057" y="227330"/>
                      <a:pt x="76454" y="236918"/>
                    </a:cubicBezTo>
                    <a:cubicBezTo>
                      <a:pt x="81852" y="246507"/>
                      <a:pt x="89536" y="254000"/>
                      <a:pt x="99441" y="259461"/>
                    </a:cubicBezTo>
                    <a:cubicBezTo>
                      <a:pt x="109348" y="264922"/>
                      <a:pt x="120841" y="267653"/>
                      <a:pt x="133986" y="267653"/>
                    </a:cubicBezTo>
                    <a:cubicBezTo>
                      <a:pt x="147257" y="267653"/>
                      <a:pt x="158814" y="264922"/>
                      <a:pt x="168656" y="259461"/>
                    </a:cubicBezTo>
                    <a:cubicBezTo>
                      <a:pt x="178499" y="254000"/>
                      <a:pt x="186119" y="246443"/>
                      <a:pt x="191516" y="236918"/>
                    </a:cubicBezTo>
                    <a:cubicBezTo>
                      <a:pt x="196914" y="227330"/>
                      <a:pt x="199644" y="216408"/>
                      <a:pt x="199644" y="204089"/>
                    </a:cubicBezTo>
                    <a:lnTo>
                      <a:pt x="19964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1" name="Google Shape;331;p53"/>
              <p:cNvSpPr/>
              <p:nvPr/>
            </p:nvSpPr>
            <p:spPr>
              <a:xfrm>
                <a:off x="9667980" y="3967848"/>
                <a:ext cx="249364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249364" h="323342" extrusionOk="0">
                    <a:moveTo>
                      <a:pt x="0" y="323279"/>
                    </a:moveTo>
                    <a:lnTo>
                      <a:pt x="0" y="0"/>
                    </a:lnTo>
                    <a:lnTo>
                      <a:pt x="129413" y="0"/>
                    </a:lnTo>
                    <a:cubicBezTo>
                      <a:pt x="153226" y="0"/>
                      <a:pt x="173038" y="3556"/>
                      <a:pt x="188913" y="10605"/>
                    </a:cubicBezTo>
                    <a:cubicBezTo>
                      <a:pt x="204788" y="17653"/>
                      <a:pt x="216726" y="27432"/>
                      <a:pt x="224727" y="39878"/>
                    </a:cubicBezTo>
                    <a:cubicBezTo>
                      <a:pt x="232728" y="52324"/>
                      <a:pt x="236728" y="66675"/>
                      <a:pt x="236728" y="82868"/>
                    </a:cubicBezTo>
                    <a:cubicBezTo>
                      <a:pt x="236728" y="95504"/>
                      <a:pt x="234188" y="106553"/>
                      <a:pt x="229171" y="116078"/>
                    </a:cubicBezTo>
                    <a:cubicBezTo>
                      <a:pt x="224092" y="125603"/>
                      <a:pt x="217170" y="133414"/>
                      <a:pt x="208407" y="139446"/>
                    </a:cubicBezTo>
                    <a:cubicBezTo>
                      <a:pt x="199644" y="145479"/>
                      <a:pt x="189611" y="149797"/>
                      <a:pt x="178308" y="152337"/>
                    </a:cubicBezTo>
                    <a:lnTo>
                      <a:pt x="178308" y="155512"/>
                    </a:lnTo>
                    <a:cubicBezTo>
                      <a:pt x="190627" y="156020"/>
                      <a:pt x="202184" y="159512"/>
                      <a:pt x="212979" y="165926"/>
                    </a:cubicBezTo>
                    <a:cubicBezTo>
                      <a:pt x="223774" y="172339"/>
                      <a:pt x="232537" y="181293"/>
                      <a:pt x="239268" y="192849"/>
                    </a:cubicBezTo>
                    <a:cubicBezTo>
                      <a:pt x="245999" y="204407"/>
                      <a:pt x="249365" y="218059"/>
                      <a:pt x="249365" y="233998"/>
                    </a:cubicBezTo>
                    <a:cubicBezTo>
                      <a:pt x="249365" y="251143"/>
                      <a:pt x="245110" y="266446"/>
                      <a:pt x="236665" y="279845"/>
                    </a:cubicBezTo>
                    <a:cubicBezTo>
                      <a:pt x="228219" y="293243"/>
                      <a:pt x="215709" y="303848"/>
                      <a:pt x="199199" y="311658"/>
                    </a:cubicBezTo>
                    <a:cubicBezTo>
                      <a:pt x="182690" y="319469"/>
                      <a:pt x="162306" y="323342"/>
                      <a:pt x="138113" y="323342"/>
                    </a:cubicBezTo>
                    <a:lnTo>
                      <a:pt x="0" y="323342"/>
                    </a:lnTo>
                    <a:close/>
                    <a:moveTo>
                      <a:pt x="68326" y="135255"/>
                    </a:moveTo>
                    <a:lnTo>
                      <a:pt x="118999" y="135255"/>
                    </a:lnTo>
                    <a:cubicBezTo>
                      <a:pt x="128333" y="135255"/>
                      <a:pt x="136716" y="133604"/>
                      <a:pt x="144018" y="130302"/>
                    </a:cubicBezTo>
                    <a:cubicBezTo>
                      <a:pt x="151320" y="127000"/>
                      <a:pt x="157099" y="122301"/>
                      <a:pt x="161354" y="116205"/>
                    </a:cubicBezTo>
                    <a:cubicBezTo>
                      <a:pt x="165608" y="110109"/>
                      <a:pt x="167767" y="102807"/>
                      <a:pt x="167767" y="94234"/>
                    </a:cubicBezTo>
                    <a:cubicBezTo>
                      <a:pt x="167767" y="82550"/>
                      <a:pt x="163640" y="73152"/>
                      <a:pt x="155384" y="65977"/>
                    </a:cubicBezTo>
                    <a:cubicBezTo>
                      <a:pt x="147130" y="58801"/>
                      <a:pt x="135445" y="55245"/>
                      <a:pt x="120269" y="55245"/>
                    </a:cubicBezTo>
                    <a:lnTo>
                      <a:pt x="68326" y="55245"/>
                    </a:lnTo>
                    <a:lnTo>
                      <a:pt x="68326" y="135255"/>
                    </a:lnTo>
                    <a:close/>
                    <a:moveTo>
                      <a:pt x="68326" y="267399"/>
                    </a:moveTo>
                    <a:lnTo>
                      <a:pt x="124016" y="267399"/>
                    </a:lnTo>
                    <a:cubicBezTo>
                      <a:pt x="143066" y="267399"/>
                      <a:pt x="156972" y="263716"/>
                      <a:pt x="165671" y="256413"/>
                    </a:cubicBezTo>
                    <a:cubicBezTo>
                      <a:pt x="174434" y="249111"/>
                      <a:pt x="178753" y="239332"/>
                      <a:pt x="178753" y="227140"/>
                    </a:cubicBezTo>
                    <a:cubicBezTo>
                      <a:pt x="178753" y="218186"/>
                      <a:pt x="176593" y="210312"/>
                      <a:pt x="172276" y="203454"/>
                    </a:cubicBezTo>
                    <a:cubicBezTo>
                      <a:pt x="167957" y="196596"/>
                      <a:pt x="161861" y="191262"/>
                      <a:pt x="153860" y="187325"/>
                    </a:cubicBezTo>
                    <a:cubicBezTo>
                      <a:pt x="145923" y="183452"/>
                      <a:pt x="136461" y="181483"/>
                      <a:pt x="125540" y="181483"/>
                    </a:cubicBezTo>
                    <a:lnTo>
                      <a:pt x="68263" y="181483"/>
                    </a:lnTo>
                    <a:lnTo>
                      <a:pt x="68263" y="267399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32" name="Google Shape;332;p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5033" y="5897743"/>
            <a:ext cx="10961226" cy="790630"/>
          </a:xfrm>
          <a:prstGeom prst="rect">
            <a:avLst/>
          </a:prstGeom>
          <a:noFill/>
          <a:ln>
            <a:noFill/>
          </a:ln>
        </p:spPr>
      </p:pic>
      <p:sp>
        <p:nvSpPr>
          <p:cNvPr id="333" name="Google Shape;333;p53"/>
          <p:cNvSpPr txBox="1">
            <a:spLocks noGrp="1"/>
          </p:cNvSpPr>
          <p:nvPr>
            <p:ph type="body" idx="2"/>
          </p:nvPr>
        </p:nvSpPr>
        <p:spPr>
          <a:xfrm>
            <a:off x="631825" y="4728411"/>
            <a:ext cx="3551820" cy="1019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–"/>
              <a:defRPr>
                <a:solidFill>
                  <a:schemeClr val="lt2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Char char="•"/>
              <a:defRPr>
                <a:solidFill>
                  <a:schemeClr val="lt2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>
                <a:solidFill>
                  <a:schemeClr val="lt2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4" name="Google Shape;334;p53"/>
          <p:cNvSpPr txBox="1">
            <a:spLocks noGrp="1"/>
          </p:cNvSpPr>
          <p:nvPr>
            <p:ph type="body" idx="3"/>
          </p:nvPr>
        </p:nvSpPr>
        <p:spPr>
          <a:xfrm>
            <a:off x="4579356" y="4728411"/>
            <a:ext cx="3551820" cy="1019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Char char="–"/>
              <a:defRPr>
                <a:solidFill>
                  <a:schemeClr val="lt2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Char char="•"/>
              <a:defRPr>
                <a:solidFill>
                  <a:schemeClr val="lt2"/>
                </a:solidFill>
              </a:defRPr>
            </a:lvl3pPr>
            <a:lvl4pPr marL="1828800" lvl="3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>
                <a:solidFill>
                  <a:schemeClr val="lt2"/>
                </a:solidFill>
              </a:defRPr>
            </a:lvl4pPr>
            <a:lvl5pPr marL="2286000" lvl="4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•"/>
              <a:defRPr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5" name="Google Shape;335;p53"/>
          <p:cNvSpPr txBox="1">
            <a:spLocks noGrp="1"/>
          </p:cNvSpPr>
          <p:nvPr>
            <p:ph type="body" idx="4"/>
          </p:nvPr>
        </p:nvSpPr>
        <p:spPr>
          <a:xfrm>
            <a:off x="4579356" y="4333764"/>
            <a:ext cx="3551820" cy="394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 cap="none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5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8" name="Google Shape;338;p54"/>
          <p:cNvSpPr txBox="1">
            <a:spLocks noGrp="1"/>
          </p:cNvSpPr>
          <p:nvPr>
            <p:ph type="ftr" idx="11"/>
          </p:nvPr>
        </p:nvSpPr>
        <p:spPr>
          <a:xfrm>
            <a:off x="7058967" y="618120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9" name="Google Shape;339;p54"/>
          <p:cNvSpPr txBox="1">
            <a:spLocks noGrp="1"/>
          </p:cNvSpPr>
          <p:nvPr>
            <p:ph type="sldNum" idx="12"/>
          </p:nvPr>
        </p:nvSpPr>
        <p:spPr>
          <a:xfrm>
            <a:off x="11173767" y="6181200"/>
            <a:ext cx="3580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9"/>
          <p:cNvSpPr txBox="1">
            <a:spLocks noGrp="1"/>
          </p:cNvSpPr>
          <p:nvPr>
            <p:ph type="title"/>
          </p:nvPr>
        </p:nvSpPr>
        <p:spPr>
          <a:xfrm>
            <a:off x="631825" y="463003"/>
            <a:ext cx="10899948" cy="661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Georgia"/>
              <a:buNone/>
              <a:defRPr sz="3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9"/>
          <p:cNvSpPr txBox="1">
            <a:spLocks noGrp="1"/>
          </p:cNvSpPr>
          <p:nvPr>
            <p:ph type="body" idx="1"/>
          </p:nvPr>
        </p:nvSpPr>
        <p:spPr>
          <a:xfrm>
            <a:off x="631825" y="1353572"/>
            <a:ext cx="10899948" cy="4348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9"/>
          <p:cNvSpPr txBox="1">
            <a:spLocks noGrp="1"/>
          </p:cNvSpPr>
          <p:nvPr>
            <p:ph type="ftr" idx="11"/>
          </p:nvPr>
        </p:nvSpPr>
        <p:spPr>
          <a:xfrm>
            <a:off x="7058967" y="618120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9"/>
          <p:cNvSpPr txBox="1">
            <a:spLocks noGrp="1"/>
          </p:cNvSpPr>
          <p:nvPr>
            <p:ph type="sldNum" idx="12"/>
          </p:nvPr>
        </p:nvSpPr>
        <p:spPr>
          <a:xfrm>
            <a:off x="11173767" y="6181200"/>
            <a:ext cx="35800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14" name="Google Shape;14;p39"/>
          <p:cNvGrpSpPr/>
          <p:nvPr/>
        </p:nvGrpSpPr>
        <p:grpSpPr>
          <a:xfrm>
            <a:off x="633600" y="5866642"/>
            <a:ext cx="1391144" cy="792757"/>
            <a:chOff x="5954200" y="1666589"/>
            <a:chExt cx="5042390" cy="2873454"/>
          </a:xfrm>
        </p:grpSpPr>
        <p:grpSp>
          <p:nvGrpSpPr>
            <p:cNvPr id="15" name="Google Shape;15;p39"/>
            <p:cNvGrpSpPr/>
            <p:nvPr/>
          </p:nvGrpSpPr>
          <p:grpSpPr>
            <a:xfrm>
              <a:off x="5954200" y="1666589"/>
              <a:ext cx="2798362" cy="2873454"/>
              <a:chOff x="5954200" y="1666589"/>
              <a:chExt cx="2798362" cy="2873454"/>
            </a:xfrm>
          </p:grpSpPr>
          <p:sp>
            <p:nvSpPr>
              <p:cNvPr id="16" name="Google Shape;16;p39"/>
              <p:cNvSpPr/>
              <p:nvPr/>
            </p:nvSpPr>
            <p:spPr>
              <a:xfrm>
                <a:off x="7252916" y="2976185"/>
                <a:ext cx="628382" cy="556455"/>
              </a:xfrm>
              <a:custGeom>
                <a:avLst/>
                <a:gdLst/>
                <a:ahLst/>
                <a:cxnLst/>
                <a:rect l="l" t="t" r="r" b="b"/>
                <a:pathLst>
                  <a:path w="628382" h="556455" extrusionOk="0">
                    <a:moveTo>
                      <a:pt x="574135" y="47101"/>
                    </a:moveTo>
                    <a:cubicBezTo>
                      <a:pt x="429355" y="-34624"/>
                      <a:pt x="150654" y="-9224"/>
                      <a:pt x="35718" y="117268"/>
                    </a:cubicBezTo>
                    <a:cubicBezTo>
                      <a:pt x="3016" y="154733"/>
                      <a:pt x="-9621" y="196008"/>
                      <a:pt x="7905" y="244903"/>
                    </a:cubicBezTo>
                    <a:cubicBezTo>
                      <a:pt x="33305" y="318626"/>
                      <a:pt x="83851" y="379396"/>
                      <a:pt x="138207" y="433117"/>
                    </a:cubicBezTo>
                    <a:cubicBezTo>
                      <a:pt x="261080" y="549576"/>
                      <a:pt x="406304" y="620696"/>
                      <a:pt x="539400" y="473693"/>
                    </a:cubicBezTo>
                    <a:cubicBezTo>
                      <a:pt x="603535" y="401113"/>
                      <a:pt x="631094" y="301736"/>
                      <a:pt x="628173" y="206358"/>
                    </a:cubicBezTo>
                    <a:cubicBezTo>
                      <a:pt x="625760" y="156892"/>
                      <a:pt x="619029" y="76692"/>
                      <a:pt x="574135" y="47101"/>
                    </a:cubicBezTo>
                    <a:close/>
                    <a:moveTo>
                      <a:pt x="601186" y="205216"/>
                    </a:moveTo>
                    <a:cubicBezTo>
                      <a:pt x="587787" y="300085"/>
                      <a:pt x="553434" y="395716"/>
                      <a:pt x="491331" y="467407"/>
                    </a:cubicBezTo>
                    <a:cubicBezTo>
                      <a:pt x="462629" y="498141"/>
                      <a:pt x="427513" y="525763"/>
                      <a:pt x="384714" y="532113"/>
                    </a:cubicBezTo>
                    <a:cubicBezTo>
                      <a:pt x="261905" y="545893"/>
                      <a:pt x="154082" y="422258"/>
                      <a:pt x="99409" y="324723"/>
                    </a:cubicBezTo>
                    <a:cubicBezTo>
                      <a:pt x="82899" y="294941"/>
                      <a:pt x="67659" y="262493"/>
                      <a:pt x="59531" y="230171"/>
                    </a:cubicBezTo>
                    <a:cubicBezTo>
                      <a:pt x="55785" y="214804"/>
                      <a:pt x="54070" y="199310"/>
                      <a:pt x="57245" y="191182"/>
                    </a:cubicBezTo>
                    <a:cubicBezTo>
                      <a:pt x="72739" y="147304"/>
                      <a:pt x="117570" y="117649"/>
                      <a:pt x="157511" y="95170"/>
                    </a:cubicBezTo>
                    <a:cubicBezTo>
                      <a:pt x="274034" y="32876"/>
                      <a:pt x="443642" y="-6239"/>
                      <a:pt x="567213" y="59229"/>
                    </a:cubicBezTo>
                    <a:cubicBezTo>
                      <a:pt x="608044" y="88185"/>
                      <a:pt x="606012" y="160067"/>
                      <a:pt x="601186" y="205216"/>
                    </a:cubicBezTo>
                    <a:close/>
                  </a:path>
                </a:pathLst>
              </a:custGeom>
              <a:solidFill>
                <a:srgbClr val="788C5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17;p39"/>
              <p:cNvSpPr/>
              <p:nvPr/>
            </p:nvSpPr>
            <p:spPr>
              <a:xfrm>
                <a:off x="6845415" y="2532629"/>
                <a:ext cx="1227888" cy="1348179"/>
              </a:xfrm>
              <a:custGeom>
                <a:avLst/>
                <a:gdLst/>
                <a:ahLst/>
                <a:cxnLst/>
                <a:rect l="l" t="t" r="r" b="b"/>
                <a:pathLst>
                  <a:path w="1227888" h="1348179" extrusionOk="0">
                    <a:moveTo>
                      <a:pt x="999416" y="1258119"/>
                    </a:moveTo>
                    <a:cubicBezTo>
                      <a:pt x="934201" y="1297869"/>
                      <a:pt x="844730" y="1299267"/>
                      <a:pt x="773102" y="1277994"/>
                    </a:cubicBezTo>
                    <a:cubicBezTo>
                      <a:pt x="684773" y="1252531"/>
                      <a:pt x="606859" y="1195952"/>
                      <a:pt x="536945" y="1136961"/>
                    </a:cubicBezTo>
                    <a:cubicBezTo>
                      <a:pt x="478652" y="1086732"/>
                      <a:pt x="410707" y="1046790"/>
                      <a:pt x="341302" y="1015040"/>
                    </a:cubicBezTo>
                    <a:cubicBezTo>
                      <a:pt x="301932" y="996816"/>
                      <a:pt x="262371" y="980560"/>
                      <a:pt x="225097" y="961637"/>
                    </a:cubicBezTo>
                    <a:cubicBezTo>
                      <a:pt x="111495" y="907408"/>
                      <a:pt x="24627" y="802443"/>
                      <a:pt x="19103" y="673538"/>
                    </a:cubicBezTo>
                    <a:cubicBezTo>
                      <a:pt x="14785" y="592194"/>
                      <a:pt x="34723" y="501897"/>
                      <a:pt x="84127" y="435984"/>
                    </a:cubicBezTo>
                    <a:cubicBezTo>
                      <a:pt x="137594" y="379088"/>
                      <a:pt x="239130" y="357371"/>
                      <a:pt x="313616" y="338638"/>
                    </a:cubicBezTo>
                    <a:cubicBezTo>
                      <a:pt x="376862" y="322382"/>
                      <a:pt x="445060" y="318191"/>
                      <a:pt x="502465" y="285489"/>
                    </a:cubicBezTo>
                    <a:cubicBezTo>
                      <a:pt x="561774" y="254564"/>
                      <a:pt x="601461" y="191636"/>
                      <a:pt x="638291" y="141915"/>
                    </a:cubicBezTo>
                    <a:cubicBezTo>
                      <a:pt x="662866" y="109277"/>
                      <a:pt x="690234" y="83559"/>
                      <a:pt x="727572" y="67938"/>
                    </a:cubicBezTo>
                    <a:cubicBezTo>
                      <a:pt x="839777" y="22916"/>
                      <a:pt x="977826" y="49523"/>
                      <a:pt x="1093523" y="74224"/>
                    </a:cubicBezTo>
                    <a:cubicBezTo>
                      <a:pt x="1175501" y="91243"/>
                      <a:pt x="1194932" y="130041"/>
                      <a:pt x="1200647" y="188778"/>
                    </a:cubicBezTo>
                    <a:lnTo>
                      <a:pt x="1227889" y="188778"/>
                    </a:lnTo>
                    <a:cubicBezTo>
                      <a:pt x="1223571" y="113785"/>
                      <a:pt x="1199377" y="65271"/>
                      <a:pt x="1102413" y="39046"/>
                    </a:cubicBezTo>
                    <a:cubicBezTo>
                      <a:pt x="978016" y="6660"/>
                      <a:pt x="833617" y="-24074"/>
                      <a:pt x="710046" y="27806"/>
                    </a:cubicBezTo>
                    <a:cubicBezTo>
                      <a:pt x="597524" y="73843"/>
                      <a:pt x="581395" y="198875"/>
                      <a:pt x="486590" y="258882"/>
                    </a:cubicBezTo>
                    <a:cubicBezTo>
                      <a:pt x="461063" y="275519"/>
                      <a:pt x="431789" y="286505"/>
                      <a:pt x="402071" y="294252"/>
                    </a:cubicBezTo>
                    <a:cubicBezTo>
                      <a:pt x="372035" y="302443"/>
                      <a:pt x="338444" y="310889"/>
                      <a:pt x="308726" y="319525"/>
                    </a:cubicBezTo>
                    <a:cubicBezTo>
                      <a:pt x="234114" y="342575"/>
                      <a:pt x="127179" y="367912"/>
                      <a:pt x="73585" y="426903"/>
                    </a:cubicBezTo>
                    <a:cubicBezTo>
                      <a:pt x="20373" y="494975"/>
                      <a:pt x="-1217" y="589146"/>
                      <a:pt x="53" y="674426"/>
                    </a:cubicBezTo>
                    <a:cubicBezTo>
                      <a:pt x="1704" y="763072"/>
                      <a:pt x="39613" y="850258"/>
                      <a:pt x="102160" y="913187"/>
                    </a:cubicBezTo>
                    <a:cubicBezTo>
                      <a:pt x="162613" y="977639"/>
                      <a:pt x="246306" y="1013707"/>
                      <a:pt x="322315" y="1053458"/>
                    </a:cubicBezTo>
                    <a:cubicBezTo>
                      <a:pt x="378513" y="1082605"/>
                      <a:pt x="431091" y="1115244"/>
                      <a:pt x="479224" y="1155693"/>
                    </a:cubicBezTo>
                    <a:cubicBezTo>
                      <a:pt x="592444" y="1259134"/>
                      <a:pt x="732017" y="1362639"/>
                      <a:pt x="894577" y="1346511"/>
                    </a:cubicBezTo>
                    <a:cubicBezTo>
                      <a:pt x="996114" y="1339716"/>
                      <a:pt x="1063805" y="1285868"/>
                      <a:pt x="1128892" y="1214303"/>
                    </a:cubicBezTo>
                    <a:cubicBezTo>
                      <a:pt x="1136957" y="1205159"/>
                      <a:pt x="1144831" y="1195888"/>
                      <a:pt x="1152578" y="1186490"/>
                    </a:cubicBezTo>
                    <a:lnTo>
                      <a:pt x="1087681" y="1186490"/>
                    </a:lnTo>
                    <a:cubicBezTo>
                      <a:pt x="1060376" y="1213542"/>
                      <a:pt x="1031102" y="1238116"/>
                      <a:pt x="999416" y="1258119"/>
                    </a:cubicBezTo>
                    <a:close/>
                  </a:path>
                </a:pathLst>
              </a:custGeom>
              <a:solidFill>
                <a:srgbClr val="788C5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8;p39"/>
              <p:cNvSpPr/>
              <p:nvPr/>
            </p:nvSpPr>
            <p:spPr>
              <a:xfrm>
                <a:off x="6455123" y="2130284"/>
                <a:ext cx="1893136" cy="2080772"/>
              </a:xfrm>
              <a:custGeom>
                <a:avLst/>
                <a:gdLst/>
                <a:ahLst/>
                <a:cxnLst/>
                <a:rect l="l" t="t" r="r" b="b"/>
                <a:pathLst>
                  <a:path w="1893136" h="2080772" extrusionOk="0">
                    <a:moveTo>
                      <a:pt x="1756611" y="1740346"/>
                    </a:moveTo>
                    <a:cubicBezTo>
                      <a:pt x="1717559" y="1792416"/>
                      <a:pt x="1675712" y="1842517"/>
                      <a:pt x="1630310" y="1888428"/>
                    </a:cubicBezTo>
                    <a:cubicBezTo>
                      <a:pt x="1586050" y="1932624"/>
                      <a:pt x="1536838" y="1976502"/>
                      <a:pt x="1481085" y="2003363"/>
                    </a:cubicBezTo>
                    <a:cubicBezTo>
                      <a:pt x="1453716" y="2016825"/>
                      <a:pt x="1423173" y="2020317"/>
                      <a:pt x="1393328" y="2024191"/>
                    </a:cubicBezTo>
                    <a:cubicBezTo>
                      <a:pt x="1362276" y="2027429"/>
                      <a:pt x="1331035" y="2028572"/>
                      <a:pt x="1299983" y="2025842"/>
                    </a:cubicBezTo>
                    <a:cubicBezTo>
                      <a:pt x="1105863" y="2008252"/>
                      <a:pt x="949018" y="1874458"/>
                      <a:pt x="812747" y="1745045"/>
                    </a:cubicBezTo>
                    <a:cubicBezTo>
                      <a:pt x="715529" y="1651890"/>
                      <a:pt x="592720" y="1585279"/>
                      <a:pt x="468133" y="1538289"/>
                    </a:cubicBezTo>
                    <a:cubicBezTo>
                      <a:pt x="406728" y="1513841"/>
                      <a:pt x="345895" y="1491172"/>
                      <a:pt x="291031" y="1459104"/>
                    </a:cubicBezTo>
                    <a:cubicBezTo>
                      <a:pt x="64844" y="1329310"/>
                      <a:pt x="-37962" y="1032003"/>
                      <a:pt x="64908" y="791084"/>
                    </a:cubicBezTo>
                    <a:cubicBezTo>
                      <a:pt x="108850" y="679769"/>
                      <a:pt x="238390" y="581979"/>
                      <a:pt x="349070" y="541275"/>
                    </a:cubicBezTo>
                    <a:cubicBezTo>
                      <a:pt x="475372" y="504636"/>
                      <a:pt x="607833" y="495682"/>
                      <a:pt x="736039" y="465710"/>
                    </a:cubicBezTo>
                    <a:cubicBezTo>
                      <a:pt x="801825" y="450851"/>
                      <a:pt x="870723" y="434786"/>
                      <a:pt x="921078" y="386335"/>
                    </a:cubicBezTo>
                    <a:cubicBezTo>
                      <a:pt x="971815" y="339663"/>
                      <a:pt x="996897" y="273305"/>
                      <a:pt x="1024456" y="213107"/>
                    </a:cubicBezTo>
                    <a:cubicBezTo>
                      <a:pt x="1049729" y="155259"/>
                      <a:pt x="1082749" y="104078"/>
                      <a:pt x="1141550" y="76582"/>
                    </a:cubicBezTo>
                    <a:cubicBezTo>
                      <a:pt x="1256295" y="24004"/>
                      <a:pt x="1395169" y="45086"/>
                      <a:pt x="1516835" y="64517"/>
                    </a:cubicBezTo>
                    <a:cubicBezTo>
                      <a:pt x="1601036" y="82678"/>
                      <a:pt x="1716416" y="88457"/>
                      <a:pt x="1755976" y="177357"/>
                    </a:cubicBezTo>
                    <a:cubicBezTo>
                      <a:pt x="1767470" y="204090"/>
                      <a:pt x="1771407" y="235523"/>
                      <a:pt x="1772994" y="267400"/>
                    </a:cubicBezTo>
                    <a:cubicBezTo>
                      <a:pt x="1775661" y="332551"/>
                      <a:pt x="1771597" y="398781"/>
                      <a:pt x="1774074" y="464694"/>
                    </a:cubicBezTo>
                    <a:cubicBezTo>
                      <a:pt x="1776804" y="508065"/>
                      <a:pt x="1785250" y="550102"/>
                      <a:pt x="1797124" y="591313"/>
                    </a:cubicBezTo>
                    <a:lnTo>
                      <a:pt x="1825001" y="591313"/>
                    </a:lnTo>
                    <a:cubicBezTo>
                      <a:pt x="1822016" y="580455"/>
                      <a:pt x="1819159" y="569596"/>
                      <a:pt x="1816555" y="558611"/>
                    </a:cubicBezTo>
                    <a:cubicBezTo>
                      <a:pt x="1800363" y="494730"/>
                      <a:pt x="1803665" y="431039"/>
                      <a:pt x="1806332" y="365952"/>
                    </a:cubicBezTo>
                    <a:cubicBezTo>
                      <a:pt x="1809888" y="264415"/>
                      <a:pt x="1823541" y="139828"/>
                      <a:pt x="1719972" y="79884"/>
                    </a:cubicBezTo>
                    <a:cubicBezTo>
                      <a:pt x="1659139" y="44070"/>
                      <a:pt x="1591511" y="35244"/>
                      <a:pt x="1524519" y="21591"/>
                    </a:cubicBezTo>
                    <a:cubicBezTo>
                      <a:pt x="1458606" y="9844"/>
                      <a:pt x="1392122" y="446"/>
                      <a:pt x="1324748" y="65"/>
                    </a:cubicBezTo>
                    <a:cubicBezTo>
                      <a:pt x="1222449" y="-1396"/>
                      <a:pt x="1106562" y="21401"/>
                      <a:pt x="1041030" y="108015"/>
                    </a:cubicBezTo>
                    <a:cubicBezTo>
                      <a:pt x="981721" y="187326"/>
                      <a:pt x="972577" y="295911"/>
                      <a:pt x="902028" y="366714"/>
                    </a:cubicBezTo>
                    <a:cubicBezTo>
                      <a:pt x="863547" y="406973"/>
                      <a:pt x="807921" y="426023"/>
                      <a:pt x="754962" y="439993"/>
                    </a:cubicBezTo>
                    <a:cubicBezTo>
                      <a:pt x="683969" y="459868"/>
                      <a:pt x="611389" y="473140"/>
                      <a:pt x="538554" y="486538"/>
                    </a:cubicBezTo>
                    <a:cubicBezTo>
                      <a:pt x="473530" y="498921"/>
                      <a:pt x="408062" y="507874"/>
                      <a:pt x="344498" y="528131"/>
                    </a:cubicBezTo>
                    <a:cubicBezTo>
                      <a:pt x="239406" y="565469"/>
                      <a:pt x="131900" y="645161"/>
                      <a:pt x="70559" y="738697"/>
                    </a:cubicBezTo>
                    <a:cubicBezTo>
                      <a:pt x="-96509" y="1037083"/>
                      <a:pt x="46493" y="1411860"/>
                      <a:pt x="358595" y="1542988"/>
                    </a:cubicBezTo>
                    <a:cubicBezTo>
                      <a:pt x="477277" y="1596201"/>
                      <a:pt x="599959" y="1642048"/>
                      <a:pt x="701813" y="1723455"/>
                    </a:cubicBezTo>
                    <a:cubicBezTo>
                      <a:pt x="753883" y="1762634"/>
                      <a:pt x="798460" y="1810196"/>
                      <a:pt x="847101" y="1853884"/>
                    </a:cubicBezTo>
                    <a:cubicBezTo>
                      <a:pt x="1013788" y="2005077"/>
                      <a:pt x="1218195" y="2123188"/>
                      <a:pt x="1450414" y="2066164"/>
                    </a:cubicBezTo>
                    <a:cubicBezTo>
                      <a:pt x="1534869" y="2045527"/>
                      <a:pt x="1603005" y="1978407"/>
                      <a:pt x="1661107" y="1918082"/>
                    </a:cubicBezTo>
                    <a:cubicBezTo>
                      <a:pt x="1752293" y="1818641"/>
                      <a:pt x="1829065" y="1707263"/>
                      <a:pt x="1893136" y="1588962"/>
                    </a:cubicBezTo>
                    <a:lnTo>
                      <a:pt x="1858338" y="1588962"/>
                    </a:lnTo>
                    <a:cubicBezTo>
                      <a:pt x="1824620" y="1644651"/>
                      <a:pt x="1789123" y="1696404"/>
                      <a:pt x="1756611" y="1740346"/>
                    </a:cubicBezTo>
                    <a:close/>
                  </a:path>
                </a:pathLst>
              </a:custGeom>
              <a:solidFill>
                <a:srgbClr val="788C5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" name="Google Shape;19;p39"/>
              <p:cNvSpPr/>
              <p:nvPr/>
            </p:nvSpPr>
            <p:spPr>
              <a:xfrm>
                <a:off x="6141772" y="1806501"/>
                <a:ext cx="2421180" cy="2574754"/>
              </a:xfrm>
              <a:custGeom>
                <a:avLst/>
                <a:gdLst/>
                <a:ahLst/>
                <a:cxnLst/>
                <a:rect l="l" t="t" r="r" b="b"/>
                <a:pathLst>
                  <a:path w="2421180" h="2574754" extrusionOk="0">
                    <a:moveTo>
                      <a:pt x="1874699" y="2488309"/>
                    </a:moveTo>
                    <a:cubicBezTo>
                      <a:pt x="1848918" y="2502152"/>
                      <a:pt x="1823582" y="2509962"/>
                      <a:pt x="1795515" y="2512629"/>
                    </a:cubicBezTo>
                    <a:cubicBezTo>
                      <a:pt x="1765860" y="2516376"/>
                      <a:pt x="1735888" y="2518408"/>
                      <a:pt x="1706043" y="2518662"/>
                    </a:cubicBezTo>
                    <a:cubicBezTo>
                      <a:pt x="1523862" y="2522472"/>
                      <a:pt x="1355269" y="2437064"/>
                      <a:pt x="1212394" y="2328924"/>
                    </a:cubicBezTo>
                    <a:cubicBezTo>
                      <a:pt x="1078727" y="2231261"/>
                      <a:pt x="971285" y="2097212"/>
                      <a:pt x="822504" y="2019615"/>
                    </a:cubicBezTo>
                    <a:cubicBezTo>
                      <a:pt x="749543" y="1978721"/>
                      <a:pt x="669977" y="1949130"/>
                      <a:pt x="592825" y="1919349"/>
                    </a:cubicBezTo>
                    <a:cubicBezTo>
                      <a:pt x="442139" y="1859151"/>
                      <a:pt x="294502" y="1781935"/>
                      <a:pt x="179630" y="1665793"/>
                    </a:cubicBezTo>
                    <a:cubicBezTo>
                      <a:pt x="-6933" y="1480627"/>
                      <a:pt x="-24649" y="1218499"/>
                      <a:pt x="102668" y="994154"/>
                    </a:cubicBezTo>
                    <a:cubicBezTo>
                      <a:pt x="142864" y="924748"/>
                      <a:pt x="192521" y="855279"/>
                      <a:pt x="261926" y="813052"/>
                    </a:cubicBezTo>
                    <a:cubicBezTo>
                      <a:pt x="297486" y="794319"/>
                      <a:pt x="337237" y="782889"/>
                      <a:pt x="376925" y="772793"/>
                    </a:cubicBezTo>
                    <a:cubicBezTo>
                      <a:pt x="497194" y="744027"/>
                      <a:pt x="620320" y="729549"/>
                      <a:pt x="742875" y="712722"/>
                    </a:cubicBezTo>
                    <a:cubicBezTo>
                      <a:pt x="814630" y="702625"/>
                      <a:pt x="918326" y="690116"/>
                      <a:pt x="989065" y="677670"/>
                    </a:cubicBezTo>
                    <a:cubicBezTo>
                      <a:pt x="1181787" y="640776"/>
                      <a:pt x="1272275" y="510982"/>
                      <a:pt x="1332600" y="335087"/>
                    </a:cubicBezTo>
                    <a:cubicBezTo>
                      <a:pt x="1354126" y="278191"/>
                      <a:pt x="1370446" y="218755"/>
                      <a:pt x="1399783" y="166685"/>
                    </a:cubicBezTo>
                    <a:cubicBezTo>
                      <a:pt x="1449884" y="80325"/>
                      <a:pt x="1553262" y="50353"/>
                      <a:pt x="1648385" y="45527"/>
                    </a:cubicBezTo>
                    <a:cubicBezTo>
                      <a:pt x="1728395" y="41019"/>
                      <a:pt x="1810056" y="48448"/>
                      <a:pt x="1891146" y="59243"/>
                    </a:cubicBezTo>
                    <a:cubicBezTo>
                      <a:pt x="2000175" y="78293"/>
                      <a:pt x="2150289" y="81786"/>
                      <a:pt x="2203820" y="190752"/>
                    </a:cubicBezTo>
                    <a:cubicBezTo>
                      <a:pt x="2235125" y="263142"/>
                      <a:pt x="2223695" y="349502"/>
                      <a:pt x="2222044" y="428115"/>
                    </a:cubicBezTo>
                    <a:cubicBezTo>
                      <a:pt x="2218615" y="511109"/>
                      <a:pt x="2214869" y="596898"/>
                      <a:pt x="2235506" y="677924"/>
                    </a:cubicBezTo>
                    <a:cubicBezTo>
                      <a:pt x="2244587" y="718818"/>
                      <a:pt x="2256525" y="758759"/>
                      <a:pt x="2269796" y="798193"/>
                    </a:cubicBezTo>
                    <a:cubicBezTo>
                      <a:pt x="2282687" y="837436"/>
                      <a:pt x="2297101" y="876298"/>
                      <a:pt x="2312214" y="914969"/>
                    </a:cubicBezTo>
                    <a:lnTo>
                      <a:pt x="2334312" y="914969"/>
                    </a:lnTo>
                    <a:cubicBezTo>
                      <a:pt x="2303832" y="835975"/>
                      <a:pt x="2276591" y="755965"/>
                      <a:pt x="2258049" y="673034"/>
                    </a:cubicBezTo>
                    <a:cubicBezTo>
                      <a:pt x="2230617" y="550924"/>
                      <a:pt x="2256207" y="428369"/>
                      <a:pt x="2256017" y="304734"/>
                    </a:cubicBezTo>
                    <a:cubicBezTo>
                      <a:pt x="2260779" y="102360"/>
                      <a:pt x="2131112" y="56957"/>
                      <a:pt x="1958583" y="28001"/>
                    </a:cubicBezTo>
                    <a:cubicBezTo>
                      <a:pt x="1788911" y="1522"/>
                      <a:pt x="1540562" y="-40579"/>
                      <a:pt x="1404101" y="91374"/>
                    </a:cubicBezTo>
                    <a:cubicBezTo>
                      <a:pt x="1341363" y="152398"/>
                      <a:pt x="1322948" y="242822"/>
                      <a:pt x="1294436" y="321625"/>
                    </a:cubicBezTo>
                    <a:cubicBezTo>
                      <a:pt x="1257225" y="434592"/>
                      <a:pt x="1204266" y="550924"/>
                      <a:pt x="1095237" y="609661"/>
                    </a:cubicBezTo>
                    <a:cubicBezTo>
                      <a:pt x="1042786" y="639697"/>
                      <a:pt x="983032" y="653730"/>
                      <a:pt x="923215" y="663192"/>
                    </a:cubicBezTo>
                    <a:cubicBezTo>
                      <a:pt x="883210" y="670558"/>
                      <a:pt x="781801" y="686496"/>
                      <a:pt x="739954" y="693418"/>
                    </a:cubicBezTo>
                    <a:cubicBezTo>
                      <a:pt x="658420" y="706626"/>
                      <a:pt x="576569" y="718373"/>
                      <a:pt x="495098" y="733423"/>
                    </a:cubicBezTo>
                    <a:cubicBezTo>
                      <a:pt x="413501" y="749488"/>
                      <a:pt x="330443" y="762569"/>
                      <a:pt x="255132" y="800796"/>
                    </a:cubicBezTo>
                    <a:cubicBezTo>
                      <a:pt x="153278" y="861947"/>
                      <a:pt x="76125" y="990598"/>
                      <a:pt x="36501" y="1100135"/>
                    </a:cubicBezTo>
                    <a:cubicBezTo>
                      <a:pt x="-40207" y="1305812"/>
                      <a:pt x="5767" y="1527998"/>
                      <a:pt x="157659" y="1686558"/>
                    </a:cubicBezTo>
                    <a:cubicBezTo>
                      <a:pt x="272848" y="1809240"/>
                      <a:pt x="423407" y="1893187"/>
                      <a:pt x="576569" y="1958719"/>
                    </a:cubicBezTo>
                    <a:cubicBezTo>
                      <a:pt x="652642" y="1990469"/>
                      <a:pt x="727953" y="2020187"/>
                      <a:pt x="798374" y="2061970"/>
                    </a:cubicBezTo>
                    <a:cubicBezTo>
                      <a:pt x="867970" y="2102673"/>
                      <a:pt x="932169" y="2151759"/>
                      <a:pt x="989827" y="2208147"/>
                    </a:cubicBezTo>
                    <a:cubicBezTo>
                      <a:pt x="1049517" y="2266567"/>
                      <a:pt x="1112001" y="2322637"/>
                      <a:pt x="1178676" y="2373374"/>
                    </a:cubicBezTo>
                    <a:cubicBezTo>
                      <a:pt x="1370509" y="2522091"/>
                      <a:pt x="1590156" y="2610864"/>
                      <a:pt x="1835837" y="2560635"/>
                    </a:cubicBezTo>
                    <a:cubicBezTo>
                      <a:pt x="2039418" y="2503803"/>
                      <a:pt x="2287957" y="2150870"/>
                      <a:pt x="2390573" y="1969323"/>
                    </a:cubicBezTo>
                    <a:cubicBezTo>
                      <a:pt x="2400670" y="1950972"/>
                      <a:pt x="2410957" y="1931985"/>
                      <a:pt x="2421180" y="1912618"/>
                    </a:cubicBezTo>
                    <a:lnTo>
                      <a:pt x="2382763" y="1912618"/>
                    </a:lnTo>
                    <a:cubicBezTo>
                      <a:pt x="2255890" y="2135312"/>
                      <a:pt x="2053579" y="2388233"/>
                      <a:pt x="1874699" y="2488309"/>
                    </a:cubicBezTo>
                    <a:close/>
                  </a:path>
                </a:pathLst>
              </a:custGeom>
              <a:solidFill>
                <a:srgbClr val="788C5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20;p39"/>
              <p:cNvSpPr/>
              <p:nvPr/>
            </p:nvSpPr>
            <p:spPr>
              <a:xfrm>
                <a:off x="5954200" y="1666589"/>
                <a:ext cx="2798362" cy="2873454"/>
              </a:xfrm>
              <a:custGeom>
                <a:avLst/>
                <a:gdLst/>
                <a:ahLst/>
                <a:cxnLst/>
                <a:rect l="l" t="t" r="r" b="b"/>
                <a:pathLst>
                  <a:path w="2798362" h="2873454" extrusionOk="0">
                    <a:moveTo>
                      <a:pt x="2759438" y="2074818"/>
                    </a:moveTo>
                    <a:cubicBezTo>
                      <a:pt x="2654091" y="2281511"/>
                      <a:pt x="2516804" y="2473662"/>
                      <a:pt x="2352720" y="2637936"/>
                    </a:cubicBezTo>
                    <a:cubicBezTo>
                      <a:pt x="2319637" y="2670448"/>
                      <a:pt x="2285219" y="2701690"/>
                      <a:pt x="2248898" y="2730329"/>
                    </a:cubicBezTo>
                    <a:cubicBezTo>
                      <a:pt x="2194986" y="2772302"/>
                      <a:pt x="2137011" y="2812180"/>
                      <a:pt x="2070653" y="2829579"/>
                    </a:cubicBezTo>
                    <a:cubicBezTo>
                      <a:pt x="1689399" y="2922861"/>
                      <a:pt x="1366184" y="2629300"/>
                      <a:pt x="1113772" y="2382285"/>
                    </a:cubicBezTo>
                    <a:cubicBezTo>
                      <a:pt x="1026332" y="2301513"/>
                      <a:pt x="928161" y="2231346"/>
                      <a:pt x="820592" y="2179657"/>
                    </a:cubicBezTo>
                    <a:cubicBezTo>
                      <a:pt x="653524" y="2096599"/>
                      <a:pt x="466262" y="2065484"/>
                      <a:pt x="323196" y="1942675"/>
                    </a:cubicBezTo>
                    <a:cubicBezTo>
                      <a:pt x="15983" y="1682198"/>
                      <a:pt x="-41738" y="1304182"/>
                      <a:pt x="210929" y="983190"/>
                    </a:cubicBezTo>
                    <a:cubicBezTo>
                      <a:pt x="239123" y="949281"/>
                      <a:pt x="265285" y="912006"/>
                      <a:pt x="303257" y="888194"/>
                    </a:cubicBezTo>
                    <a:cubicBezTo>
                      <a:pt x="380283" y="842347"/>
                      <a:pt x="474581" y="824821"/>
                      <a:pt x="562845" y="807485"/>
                    </a:cubicBezTo>
                    <a:cubicBezTo>
                      <a:pt x="690417" y="783546"/>
                      <a:pt x="918573" y="755987"/>
                      <a:pt x="1047541" y="735032"/>
                    </a:cubicBezTo>
                    <a:cubicBezTo>
                      <a:pt x="1190225" y="716553"/>
                      <a:pt x="1332466" y="665499"/>
                      <a:pt x="1409364" y="535324"/>
                    </a:cubicBezTo>
                    <a:cubicBezTo>
                      <a:pt x="1470959" y="434232"/>
                      <a:pt x="1489564" y="313773"/>
                      <a:pt x="1532300" y="206458"/>
                    </a:cubicBezTo>
                    <a:cubicBezTo>
                      <a:pt x="1605897" y="12338"/>
                      <a:pt x="1831131" y="6623"/>
                      <a:pt x="2007661" y="23641"/>
                    </a:cubicBezTo>
                    <a:cubicBezTo>
                      <a:pt x="2099736" y="33166"/>
                      <a:pt x="2192319" y="46755"/>
                      <a:pt x="2282553" y="67647"/>
                    </a:cubicBezTo>
                    <a:cubicBezTo>
                      <a:pt x="2447907" y="109493"/>
                      <a:pt x="2504739" y="180804"/>
                      <a:pt x="2496992" y="351238"/>
                    </a:cubicBezTo>
                    <a:cubicBezTo>
                      <a:pt x="2493563" y="491319"/>
                      <a:pt x="2465560" y="638004"/>
                      <a:pt x="2505438" y="775418"/>
                    </a:cubicBezTo>
                    <a:cubicBezTo>
                      <a:pt x="2531600" y="872319"/>
                      <a:pt x="2570779" y="964521"/>
                      <a:pt x="2613769" y="1055008"/>
                    </a:cubicBezTo>
                    <a:lnTo>
                      <a:pt x="2661965" y="1055008"/>
                    </a:lnTo>
                    <a:cubicBezTo>
                      <a:pt x="2617198" y="960393"/>
                      <a:pt x="2575605" y="864508"/>
                      <a:pt x="2547792" y="764305"/>
                    </a:cubicBezTo>
                    <a:cubicBezTo>
                      <a:pt x="2536108" y="720363"/>
                      <a:pt x="2527980" y="675659"/>
                      <a:pt x="2526964" y="631209"/>
                    </a:cubicBezTo>
                    <a:cubicBezTo>
                      <a:pt x="2525250" y="538436"/>
                      <a:pt x="2534203" y="445408"/>
                      <a:pt x="2535219" y="351809"/>
                    </a:cubicBezTo>
                    <a:cubicBezTo>
                      <a:pt x="2537315" y="209760"/>
                      <a:pt x="2501119" y="110763"/>
                      <a:pt x="2357864" y="61043"/>
                    </a:cubicBezTo>
                    <a:cubicBezTo>
                      <a:pt x="2312906" y="44914"/>
                      <a:pt x="2265789" y="35833"/>
                      <a:pt x="2218989" y="28785"/>
                    </a:cubicBezTo>
                    <a:cubicBezTo>
                      <a:pt x="2149393" y="18244"/>
                      <a:pt x="2079607" y="9163"/>
                      <a:pt x="2009312" y="4020"/>
                    </a:cubicBezTo>
                    <a:cubicBezTo>
                      <a:pt x="1825289" y="-9379"/>
                      <a:pt x="1595737" y="210"/>
                      <a:pt x="1519346" y="201314"/>
                    </a:cubicBezTo>
                    <a:cubicBezTo>
                      <a:pt x="1484167" y="288817"/>
                      <a:pt x="1464800" y="381083"/>
                      <a:pt x="1427462" y="465665"/>
                    </a:cubicBezTo>
                    <a:cubicBezTo>
                      <a:pt x="1357548" y="632733"/>
                      <a:pt x="1215181" y="693503"/>
                      <a:pt x="1044366" y="712997"/>
                    </a:cubicBezTo>
                    <a:cubicBezTo>
                      <a:pt x="997058" y="719919"/>
                      <a:pt x="750298" y="748303"/>
                      <a:pt x="696576" y="755288"/>
                    </a:cubicBezTo>
                    <a:cubicBezTo>
                      <a:pt x="603168" y="767290"/>
                      <a:pt x="510013" y="779609"/>
                      <a:pt x="418256" y="802723"/>
                    </a:cubicBezTo>
                    <a:cubicBezTo>
                      <a:pt x="349676" y="820630"/>
                      <a:pt x="273603" y="846030"/>
                      <a:pt x="225025" y="902989"/>
                    </a:cubicBezTo>
                    <a:cubicBezTo>
                      <a:pt x="-98698" y="1246969"/>
                      <a:pt x="-68789" y="1679404"/>
                      <a:pt x="286684" y="1986553"/>
                    </a:cubicBezTo>
                    <a:cubicBezTo>
                      <a:pt x="432544" y="2112791"/>
                      <a:pt x="627679" y="2147907"/>
                      <a:pt x="797478" y="2227917"/>
                    </a:cubicBezTo>
                    <a:cubicBezTo>
                      <a:pt x="922192" y="2286146"/>
                      <a:pt x="1034206" y="2368696"/>
                      <a:pt x="1133393" y="2464137"/>
                    </a:cubicBezTo>
                    <a:cubicBezTo>
                      <a:pt x="1236581" y="2560847"/>
                      <a:pt x="1345038" y="2652160"/>
                      <a:pt x="1465371" y="2727535"/>
                    </a:cubicBezTo>
                    <a:cubicBezTo>
                      <a:pt x="1644759" y="2843549"/>
                      <a:pt x="1864913" y="2909589"/>
                      <a:pt x="2076622" y="2852693"/>
                    </a:cubicBezTo>
                    <a:cubicBezTo>
                      <a:pt x="2146282" y="2833326"/>
                      <a:pt x="2206734" y="2791162"/>
                      <a:pt x="2262423" y="2747283"/>
                    </a:cubicBezTo>
                    <a:cubicBezTo>
                      <a:pt x="2450129" y="2593804"/>
                      <a:pt x="2670411" y="2313578"/>
                      <a:pt x="2798363" y="2052657"/>
                    </a:cubicBezTo>
                    <a:lnTo>
                      <a:pt x="2770106" y="2052657"/>
                    </a:lnTo>
                    <a:cubicBezTo>
                      <a:pt x="2766550" y="2060086"/>
                      <a:pt x="2762994" y="2067452"/>
                      <a:pt x="2759438" y="2074818"/>
                    </a:cubicBezTo>
                    <a:close/>
                  </a:path>
                </a:pathLst>
              </a:custGeom>
              <a:solidFill>
                <a:srgbClr val="788C5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" name="Google Shape;21;p39"/>
            <p:cNvGrpSpPr/>
            <p:nvPr/>
          </p:nvGrpSpPr>
          <p:grpSpPr>
            <a:xfrm>
              <a:off x="7989167" y="2772778"/>
              <a:ext cx="2988245" cy="876490"/>
              <a:chOff x="7989167" y="2772778"/>
              <a:chExt cx="2988245" cy="876490"/>
            </a:xfrm>
          </p:grpSpPr>
          <p:sp>
            <p:nvSpPr>
              <p:cNvPr id="22" name="Google Shape;22;p39"/>
              <p:cNvSpPr/>
              <p:nvPr/>
            </p:nvSpPr>
            <p:spPr>
              <a:xfrm>
                <a:off x="7989167" y="2787955"/>
                <a:ext cx="207009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207009" h="323342" extrusionOk="0">
                    <a:moveTo>
                      <a:pt x="207010" y="267017"/>
                    </a:moveTo>
                    <a:lnTo>
                      <a:pt x="68390" y="267017"/>
                    </a:lnTo>
                    <a:lnTo>
                      <a:pt x="68390" y="0"/>
                    </a:lnTo>
                    <a:lnTo>
                      <a:pt x="0" y="0"/>
                    </a:lnTo>
                    <a:lnTo>
                      <a:pt x="0" y="323342"/>
                    </a:lnTo>
                    <a:lnTo>
                      <a:pt x="207010" y="323342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" name="Google Shape;23;p39"/>
              <p:cNvSpPr/>
              <p:nvPr/>
            </p:nvSpPr>
            <p:spPr>
              <a:xfrm>
                <a:off x="8236436" y="2787955"/>
                <a:ext cx="311277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311277" h="323342" extrusionOk="0">
                    <a:moveTo>
                      <a:pt x="111633" y="0"/>
                    </a:moveTo>
                    <a:lnTo>
                      <a:pt x="0" y="323342"/>
                    </a:lnTo>
                    <a:lnTo>
                      <a:pt x="73279" y="323342"/>
                    </a:lnTo>
                    <a:lnTo>
                      <a:pt x="97282" y="249618"/>
                    </a:lnTo>
                    <a:lnTo>
                      <a:pt x="214059" y="249618"/>
                    </a:lnTo>
                    <a:lnTo>
                      <a:pt x="237998" y="323342"/>
                    </a:lnTo>
                    <a:lnTo>
                      <a:pt x="311277" y="323342"/>
                    </a:lnTo>
                    <a:lnTo>
                      <a:pt x="199834" y="0"/>
                    </a:lnTo>
                    <a:lnTo>
                      <a:pt x="111633" y="0"/>
                    </a:lnTo>
                    <a:close/>
                    <a:moveTo>
                      <a:pt x="114617" y="196279"/>
                    </a:moveTo>
                    <a:lnTo>
                      <a:pt x="154432" y="73914"/>
                    </a:lnTo>
                    <a:lnTo>
                      <a:pt x="156972" y="73914"/>
                    </a:lnTo>
                    <a:lnTo>
                      <a:pt x="196723" y="196279"/>
                    </a:lnTo>
                    <a:lnTo>
                      <a:pt x="114617" y="196279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24;p39"/>
              <p:cNvSpPr/>
              <p:nvPr/>
            </p:nvSpPr>
            <p:spPr>
              <a:xfrm>
                <a:off x="8590956" y="2787955"/>
                <a:ext cx="270446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270446" h="323342" extrusionOk="0">
                    <a:moveTo>
                      <a:pt x="202438" y="203391"/>
                    </a:moveTo>
                    <a:lnTo>
                      <a:pt x="199580" y="203391"/>
                    </a:lnTo>
                    <a:lnTo>
                      <a:pt x="60007" y="0"/>
                    </a:lnTo>
                    <a:lnTo>
                      <a:pt x="0" y="0"/>
                    </a:lnTo>
                    <a:lnTo>
                      <a:pt x="0" y="323342"/>
                    </a:lnTo>
                    <a:lnTo>
                      <a:pt x="68389" y="323342"/>
                    </a:lnTo>
                    <a:lnTo>
                      <a:pt x="68389" y="119824"/>
                    </a:lnTo>
                    <a:lnTo>
                      <a:pt x="70739" y="119824"/>
                    </a:lnTo>
                    <a:lnTo>
                      <a:pt x="211391" y="323342"/>
                    </a:lnTo>
                    <a:lnTo>
                      <a:pt x="270446" y="323342"/>
                    </a:lnTo>
                    <a:lnTo>
                      <a:pt x="270446" y="0"/>
                    </a:lnTo>
                    <a:lnTo>
                      <a:pt x="202438" y="0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" name="Google Shape;25;p39"/>
              <p:cNvSpPr/>
              <p:nvPr/>
            </p:nvSpPr>
            <p:spPr>
              <a:xfrm>
                <a:off x="8922236" y="2787828"/>
                <a:ext cx="272859" cy="323343"/>
              </a:xfrm>
              <a:custGeom>
                <a:avLst/>
                <a:gdLst/>
                <a:ahLst/>
                <a:cxnLst/>
                <a:rect l="l" t="t" r="r" b="b"/>
                <a:pathLst>
                  <a:path w="272859" h="323343" extrusionOk="0">
                    <a:moveTo>
                      <a:pt x="199326" y="304038"/>
                    </a:moveTo>
                    <a:cubicBezTo>
                      <a:pt x="222949" y="291084"/>
                      <a:pt x="241110" y="272542"/>
                      <a:pt x="253810" y="248285"/>
                    </a:cubicBezTo>
                    <a:cubicBezTo>
                      <a:pt x="266510" y="224092"/>
                      <a:pt x="272860" y="195136"/>
                      <a:pt x="272860" y="161417"/>
                    </a:cubicBezTo>
                    <a:cubicBezTo>
                      <a:pt x="272860" y="127826"/>
                      <a:pt x="266510" y="98996"/>
                      <a:pt x="253810" y="74867"/>
                    </a:cubicBezTo>
                    <a:cubicBezTo>
                      <a:pt x="241110" y="50737"/>
                      <a:pt x="223075" y="32258"/>
                      <a:pt x="199580" y="19368"/>
                    </a:cubicBezTo>
                    <a:cubicBezTo>
                      <a:pt x="176086" y="6477"/>
                      <a:pt x="148082" y="0"/>
                      <a:pt x="115570" y="0"/>
                    </a:cubicBezTo>
                    <a:lnTo>
                      <a:pt x="0" y="0"/>
                    </a:lnTo>
                    <a:lnTo>
                      <a:pt x="0" y="323342"/>
                    </a:lnTo>
                    <a:lnTo>
                      <a:pt x="114617" y="323342"/>
                    </a:lnTo>
                    <a:cubicBezTo>
                      <a:pt x="147447" y="323469"/>
                      <a:pt x="175704" y="316992"/>
                      <a:pt x="199326" y="304038"/>
                    </a:cubicBezTo>
                    <a:close/>
                    <a:moveTo>
                      <a:pt x="68389" y="264922"/>
                    </a:moveTo>
                    <a:lnTo>
                      <a:pt x="68389" y="58738"/>
                    </a:lnTo>
                    <a:lnTo>
                      <a:pt x="111950" y="58738"/>
                    </a:lnTo>
                    <a:cubicBezTo>
                      <a:pt x="132143" y="58738"/>
                      <a:pt x="149162" y="62293"/>
                      <a:pt x="162941" y="69469"/>
                    </a:cubicBezTo>
                    <a:cubicBezTo>
                      <a:pt x="176721" y="76645"/>
                      <a:pt x="187135" y="87757"/>
                      <a:pt x="194120" y="102934"/>
                    </a:cubicBezTo>
                    <a:cubicBezTo>
                      <a:pt x="201104" y="118110"/>
                      <a:pt x="204597" y="137605"/>
                      <a:pt x="204597" y="161481"/>
                    </a:cubicBezTo>
                    <a:cubicBezTo>
                      <a:pt x="204597" y="185611"/>
                      <a:pt x="201104" y="205232"/>
                      <a:pt x="194120" y="220472"/>
                    </a:cubicBezTo>
                    <a:cubicBezTo>
                      <a:pt x="187135" y="235712"/>
                      <a:pt x="176721" y="246888"/>
                      <a:pt x="162877" y="254127"/>
                    </a:cubicBezTo>
                    <a:cubicBezTo>
                      <a:pt x="149035" y="261366"/>
                      <a:pt x="132016" y="264922"/>
                      <a:pt x="111824" y="264922"/>
                    </a:cubicBezTo>
                    <a:lnTo>
                      <a:pt x="68389" y="264922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" name="Google Shape;26;p39"/>
              <p:cNvSpPr/>
              <p:nvPr/>
            </p:nvSpPr>
            <p:spPr>
              <a:xfrm>
                <a:off x="9357592" y="2787955"/>
                <a:ext cx="268096" cy="327977"/>
              </a:xfrm>
              <a:custGeom>
                <a:avLst/>
                <a:gdLst/>
                <a:ahLst/>
                <a:cxnLst/>
                <a:rect l="l" t="t" r="r" b="b"/>
                <a:pathLst>
                  <a:path w="268096" h="327977" extrusionOk="0">
                    <a:moveTo>
                      <a:pt x="268097" y="209994"/>
                    </a:moveTo>
                    <a:lnTo>
                      <a:pt x="268097" y="0"/>
                    </a:lnTo>
                    <a:lnTo>
                      <a:pt x="199707" y="0"/>
                    </a:lnTo>
                    <a:lnTo>
                      <a:pt x="199707" y="204152"/>
                    </a:lnTo>
                    <a:cubicBezTo>
                      <a:pt x="199707" y="216471"/>
                      <a:pt x="196977" y="227393"/>
                      <a:pt x="191580" y="236982"/>
                    </a:cubicBezTo>
                    <a:cubicBezTo>
                      <a:pt x="186182" y="246570"/>
                      <a:pt x="178498" y="254063"/>
                      <a:pt x="168656" y="259588"/>
                    </a:cubicBezTo>
                    <a:cubicBezTo>
                      <a:pt x="158814" y="265113"/>
                      <a:pt x="147256" y="267779"/>
                      <a:pt x="133985" y="267779"/>
                    </a:cubicBezTo>
                    <a:cubicBezTo>
                      <a:pt x="120841" y="267779"/>
                      <a:pt x="109283" y="265049"/>
                      <a:pt x="99378" y="259588"/>
                    </a:cubicBezTo>
                    <a:cubicBezTo>
                      <a:pt x="89471" y="254127"/>
                      <a:pt x="81852" y="246570"/>
                      <a:pt x="76391" y="236982"/>
                    </a:cubicBezTo>
                    <a:cubicBezTo>
                      <a:pt x="70930" y="227393"/>
                      <a:pt x="68263" y="216471"/>
                      <a:pt x="68263" y="204152"/>
                    </a:cubicBezTo>
                    <a:lnTo>
                      <a:pt x="68263" y="0"/>
                    </a:lnTo>
                    <a:lnTo>
                      <a:pt x="0" y="0"/>
                    </a:lnTo>
                    <a:lnTo>
                      <a:pt x="0" y="209994"/>
                    </a:lnTo>
                    <a:cubicBezTo>
                      <a:pt x="0" y="233553"/>
                      <a:pt x="5588" y="254191"/>
                      <a:pt x="16764" y="271907"/>
                    </a:cubicBezTo>
                    <a:cubicBezTo>
                      <a:pt x="27940" y="289623"/>
                      <a:pt x="43561" y="303339"/>
                      <a:pt x="63627" y="313182"/>
                    </a:cubicBezTo>
                    <a:cubicBezTo>
                      <a:pt x="83756" y="323024"/>
                      <a:pt x="107188" y="327977"/>
                      <a:pt x="134048" y="327977"/>
                    </a:cubicBezTo>
                    <a:cubicBezTo>
                      <a:pt x="160782" y="327977"/>
                      <a:pt x="184214" y="323024"/>
                      <a:pt x="204280" y="313182"/>
                    </a:cubicBezTo>
                    <a:cubicBezTo>
                      <a:pt x="224345" y="303339"/>
                      <a:pt x="240030" y="289560"/>
                      <a:pt x="251269" y="271907"/>
                    </a:cubicBezTo>
                    <a:cubicBezTo>
                      <a:pt x="262509" y="254254"/>
                      <a:pt x="268097" y="233553"/>
                      <a:pt x="268097" y="209994"/>
                    </a:cubicBez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39"/>
              <p:cNvSpPr/>
              <p:nvPr/>
            </p:nvSpPr>
            <p:spPr>
              <a:xfrm>
                <a:off x="9675726" y="2783510"/>
                <a:ext cx="255968" cy="332422"/>
              </a:xfrm>
              <a:custGeom>
                <a:avLst/>
                <a:gdLst/>
                <a:ahLst/>
                <a:cxnLst/>
                <a:rect l="l" t="t" r="r" b="b"/>
                <a:pathLst>
                  <a:path w="255968" h="332422" extrusionOk="0">
                    <a:moveTo>
                      <a:pt x="240919" y="286830"/>
                    </a:moveTo>
                    <a:cubicBezTo>
                      <a:pt x="250889" y="272352"/>
                      <a:pt x="255905" y="255207"/>
                      <a:pt x="255969" y="235458"/>
                    </a:cubicBezTo>
                    <a:cubicBezTo>
                      <a:pt x="255842" y="221996"/>
                      <a:pt x="253429" y="210058"/>
                      <a:pt x="248603" y="199644"/>
                    </a:cubicBezTo>
                    <a:cubicBezTo>
                      <a:pt x="243840" y="189230"/>
                      <a:pt x="237109" y="180149"/>
                      <a:pt x="228473" y="172466"/>
                    </a:cubicBezTo>
                    <a:cubicBezTo>
                      <a:pt x="219837" y="164783"/>
                      <a:pt x="209614" y="158305"/>
                      <a:pt x="197866" y="153035"/>
                    </a:cubicBezTo>
                    <a:cubicBezTo>
                      <a:pt x="186055" y="147764"/>
                      <a:pt x="173101" y="143574"/>
                      <a:pt x="159004" y="140399"/>
                    </a:cubicBezTo>
                    <a:lnTo>
                      <a:pt x="129922" y="133477"/>
                    </a:lnTo>
                    <a:cubicBezTo>
                      <a:pt x="122872" y="131889"/>
                      <a:pt x="116205" y="129985"/>
                      <a:pt x="110046" y="127699"/>
                    </a:cubicBezTo>
                    <a:cubicBezTo>
                      <a:pt x="103822" y="125413"/>
                      <a:pt x="98361" y="122745"/>
                      <a:pt x="93599" y="119634"/>
                    </a:cubicBezTo>
                    <a:cubicBezTo>
                      <a:pt x="88836" y="116523"/>
                      <a:pt x="85154" y="112839"/>
                      <a:pt x="82486" y="108521"/>
                    </a:cubicBezTo>
                    <a:cubicBezTo>
                      <a:pt x="79820" y="104204"/>
                      <a:pt x="78549" y="99187"/>
                      <a:pt x="78804" y="93345"/>
                    </a:cubicBezTo>
                    <a:cubicBezTo>
                      <a:pt x="78804" y="86424"/>
                      <a:pt x="80835" y="80201"/>
                      <a:pt x="84899" y="74739"/>
                    </a:cubicBezTo>
                    <a:cubicBezTo>
                      <a:pt x="88964" y="69279"/>
                      <a:pt x="94806" y="64961"/>
                      <a:pt x="102489" y="61849"/>
                    </a:cubicBezTo>
                    <a:cubicBezTo>
                      <a:pt x="110172" y="58738"/>
                      <a:pt x="119571" y="57214"/>
                      <a:pt x="130746" y="57214"/>
                    </a:cubicBezTo>
                    <a:cubicBezTo>
                      <a:pt x="147193" y="57214"/>
                      <a:pt x="160147" y="60770"/>
                      <a:pt x="169735" y="67818"/>
                    </a:cubicBezTo>
                    <a:cubicBezTo>
                      <a:pt x="179324" y="74867"/>
                      <a:pt x="184721" y="84773"/>
                      <a:pt x="185992" y="97473"/>
                    </a:cubicBezTo>
                    <a:lnTo>
                      <a:pt x="251523" y="97473"/>
                    </a:lnTo>
                    <a:cubicBezTo>
                      <a:pt x="251206" y="78232"/>
                      <a:pt x="246063" y="61277"/>
                      <a:pt x="236030" y="46609"/>
                    </a:cubicBezTo>
                    <a:cubicBezTo>
                      <a:pt x="225996" y="32004"/>
                      <a:pt x="212027" y="20574"/>
                      <a:pt x="194120" y="12319"/>
                    </a:cubicBezTo>
                    <a:cubicBezTo>
                      <a:pt x="176213" y="4064"/>
                      <a:pt x="155194" y="0"/>
                      <a:pt x="131191" y="0"/>
                    </a:cubicBezTo>
                    <a:cubicBezTo>
                      <a:pt x="107633" y="0"/>
                      <a:pt x="86551" y="4127"/>
                      <a:pt x="68009" y="12319"/>
                    </a:cubicBezTo>
                    <a:cubicBezTo>
                      <a:pt x="49467" y="20511"/>
                      <a:pt x="34925" y="31940"/>
                      <a:pt x="24321" y="46609"/>
                    </a:cubicBezTo>
                    <a:cubicBezTo>
                      <a:pt x="13716" y="61214"/>
                      <a:pt x="8509" y="78359"/>
                      <a:pt x="8636" y="97917"/>
                    </a:cubicBezTo>
                    <a:cubicBezTo>
                      <a:pt x="8509" y="121793"/>
                      <a:pt x="16383" y="140843"/>
                      <a:pt x="32195" y="154940"/>
                    </a:cubicBezTo>
                    <a:cubicBezTo>
                      <a:pt x="48006" y="169037"/>
                      <a:pt x="69533" y="179388"/>
                      <a:pt x="96774" y="186055"/>
                    </a:cubicBezTo>
                    <a:lnTo>
                      <a:pt x="131953" y="194882"/>
                    </a:lnTo>
                    <a:cubicBezTo>
                      <a:pt x="143764" y="197739"/>
                      <a:pt x="153734" y="200851"/>
                      <a:pt x="161861" y="204343"/>
                    </a:cubicBezTo>
                    <a:cubicBezTo>
                      <a:pt x="169990" y="207836"/>
                      <a:pt x="176213" y="212027"/>
                      <a:pt x="180467" y="216980"/>
                    </a:cubicBezTo>
                    <a:cubicBezTo>
                      <a:pt x="184721" y="221933"/>
                      <a:pt x="186881" y="228029"/>
                      <a:pt x="186881" y="235267"/>
                    </a:cubicBezTo>
                    <a:cubicBezTo>
                      <a:pt x="186881" y="243078"/>
                      <a:pt x="184531" y="249936"/>
                      <a:pt x="179769" y="255968"/>
                    </a:cubicBezTo>
                    <a:cubicBezTo>
                      <a:pt x="175006" y="262001"/>
                      <a:pt x="168402" y="266636"/>
                      <a:pt x="159766" y="270002"/>
                    </a:cubicBezTo>
                    <a:cubicBezTo>
                      <a:pt x="151194" y="273367"/>
                      <a:pt x="141097" y="275082"/>
                      <a:pt x="129540" y="275082"/>
                    </a:cubicBezTo>
                    <a:cubicBezTo>
                      <a:pt x="117729" y="275082"/>
                      <a:pt x="107188" y="273241"/>
                      <a:pt x="97854" y="269621"/>
                    </a:cubicBezTo>
                    <a:cubicBezTo>
                      <a:pt x="88519" y="266002"/>
                      <a:pt x="81090" y="260541"/>
                      <a:pt x="75565" y="253365"/>
                    </a:cubicBezTo>
                    <a:cubicBezTo>
                      <a:pt x="70041" y="246189"/>
                      <a:pt x="66929" y="237109"/>
                      <a:pt x="66167" y="226314"/>
                    </a:cubicBezTo>
                    <a:lnTo>
                      <a:pt x="0" y="226314"/>
                    </a:lnTo>
                    <a:cubicBezTo>
                      <a:pt x="508" y="249555"/>
                      <a:pt x="6159" y="269049"/>
                      <a:pt x="16955" y="284798"/>
                    </a:cubicBezTo>
                    <a:cubicBezTo>
                      <a:pt x="27749" y="300545"/>
                      <a:pt x="42799" y="312420"/>
                      <a:pt x="62103" y="320421"/>
                    </a:cubicBezTo>
                    <a:cubicBezTo>
                      <a:pt x="81407" y="328422"/>
                      <a:pt x="104140" y="332423"/>
                      <a:pt x="130239" y="332423"/>
                    </a:cubicBezTo>
                    <a:cubicBezTo>
                      <a:pt x="156528" y="332423"/>
                      <a:pt x="179070" y="328422"/>
                      <a:pt x="197739" y="320485"/>
                    </a:cubicBezTo>
                    <a:cubicBezTo>
                      <a:pt x="216598" y="312547"/>
                      <a:pt x="230949" y="301308"/>
                      <a:pt x="240919" y="286830"/>
                    </a:cubicBez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" name="Google Shape;28;p39"/>
              <p:cNvSpPr/>
              <p:nvPr/>
            </p:nvSpPr>
            <p:spPr>
              <a:xfrm>
                <a:off x="9981923" y="2787955"/>
                <a:ext cx="218503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218503" h="323342" extrusionOk="0">
                    <a:moveTo>
                      <a:pt x="68390" y="189801"/>
                    </a:moveTo>
                    <a:lnTo>
                      <a:pt x="206693" y="189801"/>
                    </a:lnTo>
                    <a:lnTo>
                      <a:pt x="206693" y="133413"/>
                    </a:lnTo>
                    <a:lnTo>
                      <a:pt x="68390" y="133413"/>
                    </a:lnTo>
                    <a:lnTo>
                      <a:pt x="68390" y="56388"/>
                    </a:lnTo>
                    <a:lnTo>
                      <a:pt x="217869" y="56388"/>
                    </a:lnTo>
                    <a:lnTo>
                      <a:pt x="217869" y="0"/>
                    </a:lnTo>
                    <a:lnTo>
                      <a:pt x="0" y="0"/>
                    </a:lnTo>
                    <a:lnTo>
                      <a:pt x="0" y="323342"/>
                    </a:lnTo>
                    <a:lnTo>
                      <a:pt x="218504" y="323342"/>
                    </a:lnTo>
                    <a:lnTo>
                      <a:pt x="218504" y="267017"/>
                    </a:lnTo>
                    <a:lnTo>
                      <a:pt x="68390" y="267017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" name="Google Shape;29;p39"/>
              <p:cNvSpPr/>
              <p:nvPr/>
            </p:nvSpPr>
            <p:spPr>
              <a:xfrm>
                <a:off x="10357653" y="2772778"/>
                <a:ext cx="184150" cy="338581"/>
              </a:xfrm>
              <a:custGeom>
                <a:avLst/>
                <a:gdLst/>
                <a:ahLst/>
                <a:cxnLst/>
                <a:rect l="l" t="t" r="r" b="b"/>
                <a:pathLst>
                  <a:path w="184150" h="338581" extrusionOk="0">
                    <a:moveTo>
                      <a:pt x="112332" y="79756"/>
                    </a:moveTo>
                    <a:cubicBezTo>
                      <a:pt x="113792" y="71564"/>
                      <a:pt x="116840" y="65151"/>
                      <a:pt x="121476" y="60579"/>
                    </a:cubicBezTo>
                    <a:cubicBezTo>
                      <a:pt x="126111" y="56007"/>
                      <a:pt x="133350" y="53721"/>
                      <a:pt x="143256" y="53721"/>
                    </a:cubicBezTo>
                    <a:cubicBezTo>
                      <a:pt x="147257" y="53721"/>
                      <a:pt x="151067" y="54102"/>
                      <a:pt x="154686" y="54801"/>
                    </a:cubicBezTo>
                    <a:cubicBezTo>
                      <a:pt x="158306" y="55563"/>
                      <a:pt x="161481" y="56324"/>
                      <a:pt x="164084" y="57150"/>
                    </a:cubicBezTo>
                    <a:lnTo>
                      <a:pt x="184150" y="6604"/>
                    </a:lnTo>
                    <a:cubicBezTo>
                      <a:pt x="180340" y="5334"/>
                      <a:pt x="174307" y="3937"/>
                      <a:pt x="165989" y="2349"/>
                    </a:cubicBezTo>
                    <a:cubicBezTo>
                      <a:pt x="157670" y="762"/>
                      <a:pt x="148272" y="0"/>
                      <a:pt x="137858" y="0"/>
                    </a:cubicBezTo>
                    <a:cubicBezTo>
                      <a:pt x="122682" y="0"/>
                      <a:pt x="108648" y="2921"/>
                      <a:pt x="95631" y="8699"/>
                    </a:cubicBezTo>
                    <a:cubicBezTo>
                      <a:pt x="82614" y="14478"/>
                      <a:pt x="71755" y="23177"/>
                      <a:pt x="62929" y="34735"/>
                    </a:cubicBezTo>
                    <a:cubicBezTo>
                      <a:pt x="54166" y="46292"/>
                      <a:pt x="48323" y="60896"/>
                      <a:pt x="45466" y="78486"/>
                    </a:cubicBezTo>
                    <a:lnTo>
                      <a:pt x="42545" y="96012"/>
                    </a:lnTo>
                    <a:lnTo>
                      <a:pt x="8382" y="96012"/>
                    </a:lnTo>
                    <a:lnTo>
                      <a:pt x="0" y="146558"/>
                    </a:lnTo>
                    <a:lnTo>
                      <a:pt x="34099" y="146558"/>
                    </a:lnTo>
                    <a:lnTo>
                      <a:pt x="2032" y="338582"/>
                    </a:lnTo>
                    <a:lnTo>
                      <a:pt x="69152" y="338582"/>
                    </a:lnTo>
                    <a:lnTo>
                      <a:pt x="101156" y="146558"/>
                    </a:lnTo>
                    <a:lnTo>
                      <a:pt x="149670" y="146558"/>
                    </a:lnTo>
                    <a:lnTo>
                      <a:pt x="158052" y="96012"/>
                    </a:lnTo>
                    <a:lnTo>
                      <a:pt x="109538" y="96012"/>
                    </a:lnTo>
                    <a:lnTo>
                      <a:pt x="112332" y="79756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" name="Google Shape;30;p39"/>
              <p:cNvSpPr/>
              <p:nvPr/>
            </p:nvSpPr>
            <p:spPr>
              <a:xfrm>
                <a:off x="10520569" y="2865615"/>
                <a:ext cx="242930" cy="250380"/>
              </a:xfrm>
              <a:custGeom>
                <a:avLst/>
                <a:gdLst/>
                <a:ahLst/>
                <a:cxnLst/>
                <a:rect l="l" t="t" r="r" b="b"/>
                <a:pathLst>
                  <a:path w="242930" h="250380" extrusionOk="0">
                    <a:moveTo>
                      <a:pt x="202590" y="15875"/>
                    </a:moveTo>
                    <a:cubicBezTo>
                      <a:pt x="186397" y="5271"/>
                      <a:pt x="165951" y="0"/>
                      <a:pt x="141313" y="0"/>
                    </a:cubicBezTo>
                    <a:cubicBezTo>
                      <a:pt x="116865" y="0"/>
                      <a:pt x="94957" y="5207"/>
                      <a:pt x="75463" y="15558"/>
                    </a:cubicBezTo>
                    <a:cubicBezTo>
                      <a:pt x="55968" y="25908"/>
                      <a:pt x="39966" y="40449"/>
                      <a:pt x="27330" y="59055"/>
                    </a:cubicBezTo>
                    <a:cubicBezTo>
                      <a:pt x="14693" y="77661"/>
                      <a:pt x="6375" y="99505"/>
                      <a:pt x="2375" y="124396"/>
                    </a:cubicBezTo>
                    <a:cubicBezTo>
                      <a:pt x="-1753" y="149352"/>
                      <a:pt x="-483" y="171260"/>
                      <a:pt x="6057" y="190246"/>
                    </a:cubicBezTo>
                    <a:cubicBezTo>
                      <a:pt x="12662" y="209169"/>
                      <a:pt x="24028" y="223964"/>
                      <a:pt x="40220" y="234506"/>
                    </a:cubicBezTo>
                    <a:cubicBezTo>
                      <a:pt x="56413" y="245046"/>
                      <a:pt x="76924" y="250381"/>
                      <a:pt x="101625" y="250381"/>
                    </a:cubicBezTo>
                    <a:cubicBezTo>
                      <a:pt x="125945" y="250381"/>
                      <a:pt x="147790" y="245174"/>
                      <a:pt x="167157" y="234823"/>
                    </a:cubicBezTo>
                    <a:cubicBezTo>
                      <a:pt x="186525" y="224473"/>
                      <a:pt x="202590" y="209931"/>
                      <a:pt x="215290" y="191326"/>
                    </a:cubicBezTo>
                    <a:cubicBezTo>
                      <a:pt x="227990" y="172720"/>
                      <a:pt x="236436" y="151003"/>
                      <a:pt x="240563" y="126238"/>
                    </a:cubicBezTo>
                    <a:cubicBezTo>
                      <a:pt x="244691" y="101092"/>
                      <a:pt x="243420" y="79058"/>
                      <a:pt x="236753" y="60071"/>
                    </a:cubicBezTo>
                    <a:cubicBezTo>
                      <a:pt x="230213" y="41212"/>
                      <a:pt x="218782" y="26480"/>
                      <a:pt x="202590" y="15875"/>
                    </a:cubicBezTo>
                    <a:close/>
                    <a:moveTo>
                      <a:pt x="172745" y="123952"/>
                    </a:moveTo>
                    <a:cubicBezTo>
                      <a:pt x="170332" y="138176"/>
                      <a:pt x="166204" y="150876"/>
                      <a:pt x="160426" y="162052"/>
                    </a:cubicBezTo>
                    <a:cubicBezTo>
                      <a:pt x="154647" y="173292"/>
                      <a:pt x="147345" y="182118"/>
                      <a:pt x="138582" y="188595"/>
                    </a:cubicBezTo>
                    <a:cubicBezTo>
                      <a:pt x="129819" y="195072"/>
                      <a:pt x="119722" y="198311"/>
                      <a:pt x="108356" y="198311"/>
                    </a:cubicBezTo>
                    <a:cubicBezTo>
                      <a:pt x="97307" y="198311"/>
                      <a:pt x="88607" y="195199"/>
                      <a:pt x="82194" y="188913"/>
                    </a:cubicBezTo>
                    <a:cubicBezTo>
                      <a:pt x="75780" y="182626"/>
                      <a:pt x="71653" y="174054"/>
                      <a:pt x="69748" y="163195"/>
                    </a:cubicBezTo>
                    <a:cubicBezTo>
                      <a:pt x="67779" y="152273"/>
                      <a:pt x="67970" y="139827"/>
                      <a:pt x="70319" y="125857"/>
                    </a:cubicBezTo>
                    <a:cubicBezTo>
                      <a:pt x="72669" y="111633"/>
                      <a:pt x="76669" y="98933"/>
                      <a:pt x="82384" y="87757"/>
                    </a:cubicBezTo>
                    <a:cubicBezTo>
                      <a:pt x="88100" y="76581"/>
                      <a:pt x="95466" y="67691"/>
                      <a:pt x="104355" y="61151"/>
                    </a:cubicBezTo>
                    <a:cubicBezTo>
                      <a:pt x="113245" y="54610"/>
                      <a:pt x="123342" y="51371"/>
                      <a:pt x="134581" y="51371"/>
                    </a:cubicBezTo>
                    <a:cubicBezTo>
                      <a:pt x="145757" y="51371"/>
                      <a:pt x="154457" y="54546"/>
                      <a:pt x="160807" y="60833"/>
                    </a:cubicBezTo>
                    <a:cubicBezTo>
                      <a:pt x="167093" y="67120"/>
                      <a:pt x="171221" y="75756"/>
                      <a:pt x="173190" y="86677"/>
                    </a:cubicBezTo>
                    <a:cubicBezTo>
                      <a:pt x="175031" y="97536"/>
                      <a:pt x="174904" y="109982"/>
                      <a:pt x="172745" y="123952"/>
                    </a:cubicBez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39"/>
              <p:cNvSpPr/>
              <p:nvPr/>
            </p:nvSpPr>
            <p:spPr>
              <a:xfrm>
                <a:off x="10789580" y="2865298"/>
                <a:ext cx="187832" cy="245999"/>
              </a:xfrm>
              <a:custGeom>
                <a:avLst/>
                <a:gdLst/>
                <a:ahLst/>
                <a:cxnLst/>
                <a:rect l="l" t="t" r="r" b="b"/>
                <a:pathLst>
                  <a:path w="187832" h="245999" extrusionOk="0">
                    <a:moveTo>
                      <a:pt x="177736" y="635"/>
                    </a:moveTo>
                    <a:cubicBezTo>
                      <a:pt x="173990" y="190"/>
                      <a:pt x="170434" y="0"/>
                      <a:pt x="167068" y="0"/>
                    </a:cubicBezTo>
                    <a:cubicBezTo>
                      <a:pt x="153480" y="0"/>
                      <a:pt x="140843" y="3873"/>
                      <a:pt x="129095" y="11620"/>
                    </a:cubicBezTo>
                    <a:cubicBezTo>
                      <a:pt x="117348" y="19367"/>
                      <a:pt x="108014" y="30734"/>
                      <a:pt x="101092" y="45783"/>
                    </a:cubicBezTo>
                    <a:lnTo>
                      <a:pt x="98552" y="45783"/>
                    </a:lnTo>
                    <a:lnTo>
                      <a:pt x="105664" y="3492"/>
                    </a:lnTo>
                    <a:lnTo>
                      <a:pt x="40449" y="3492"/>
                    </a:lnTo>
                    <a:lnTo>
                      <a:pt x="0" y="245999"/>
                    </a:lnTo>
                    <a:lnTo>
                      <a:pt x="67246" y="245999"/>
                    </a:lnTo>
                    <a:lnTo>
                      <a:pt x="89853" y="108776"/>
                    </a:lnTo>
                    <a:cubicBezTo>
                      <a:pt x="91630" y="98870"/>
                      <a:pt x="95441" y="90170"/>
                      <a:pt x="101219" y="82550"/>
                    </a:cubicBezTo>
                    <a:cubicBezTo>
                      <a:pt x="106997" y="74993"/>
                      <a:pt x="114109" y="69024"/>
                      <a:pt x="122428" y="64770"/>
                    </a:cubicBezTo>
                    <a:cubicBezTo>
                      <a:pt x="130810" y="60515"/>
                      <a:pt x="139891" y="58357"/>
                      <a:pt x="149669" y="58357"/>
                    </a:cubicBezTo>
                    <a:cubicBezTo>
                      <a:pt x="154495" y="58357"/>
                      <a:pt x="159639" y="58674"/>
                      <a:pt x="165036" y="59373"/>
                    </a:cubicBezTo>
                    <a:cubicBezTo>
                      <a:pt x="170434" y="60071"/>
                      <a:pt x="174689" y="60896"/>
                      <a:pt x="177736" y="61976"/>
                    </a:cubicBezTo>
                    <a:lnTo>
                      <a:pt x="187833" y="2159"/>
                    </a:lnTo>
                    <a:cubicBezTo>
                      <a:pt x="184912" y="1588"/>
                      <a:pt x="181483" y="1079"/>
                      <a:pt x="177736" y="635"/>
                    </a:cubicBez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" name="Google Shape;32;p39"/>
              <p:cNvSpPr/>
              <p:nvPr/>
            </p:nvSpPr>
            <p:spPr>
              <a:xfrm>
                <a:off x="7989167" y="3321482"/>
                <a:ext cx="270509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70509" h="323405" extrusionOk="0">
                    <a:moveTo>
                      <a:pt x="202438" y="203391"/>
                    </a:moveTo>
                    <a:lnTo>
                      <a:pt x="199580" y="203391"/>
                    </a:lnTo>
                    <a:lnTo>
                      <a:pt x="60008" y="0"/>
                    </a:lnTo>
                    <a:lnTo>
                      <a:pt x="0" y="0"/>
                    </a:lnTo>
                    <a:lnTo>
                      <a:pt x="0" y="323405"/>
                    </a:lnTo>
                    <a:lnTo>
                      <a:pt x="68390" y="323405"/>
                    </a:lnTo>
                    <a:lnTo>
                      <a:pt x="68390" y="119824"/>
                    </a:lnTo>
                    <a:lnTo>
                      <a:pt x="70739" y="119824"/>
                    </a:lnTo>
                    <a:lnTo>
                      <a:pt x="211455" y="323405"/>
                    </a:lnTo>
                    <a:lnTo>
                      <a:pt x="270510" y="323405"/>
                    </a:lnTo>
                    <a:lnTo>
                      <a:pt x="270510" y="0"/>
                    </a:lnTo>
                    <a:lnTo>
                      <a:pt x="202438" y="0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" name="Google Shape;33;p39"/>
              <p:cNvSpPr/>
              <p:nvPr/>
            </p:nvSpPr>
            <p:spPr>
              <a:xfrm>
                <a:off x="8323113" y="3321482"/>
                <a:ext cx="218566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18566" h="323405" extrusionOk="0">
                    <a:moveTo>
                      <a:pt x="68389" y="189802"/>
                    </a:moveTo>
                    <a:lnTo>
                      <a:pt x="206692" y="189802"/>
                    </a:lnTo>
                    <a:lnTo>
                      <a:pt x="206692" y="133414"/>
                    </a:lnTo>
                    <a:lnTo>
                      <a:pt x="68389" y="133414"/>
                    </a:lnTo>
                    <a:lnTo>
                      <a:pt x="68389" y="56388"/>
                    </a:lnTo>
                    <a:lnTo>
                      <a:pt x="217932" y="56388"/>
                    </a:lnTo>
                    <a:lnTo>
                      <a:pt x="217932" y="0"/>
                    </a:lnTo>
                    <a:lnTo>
                      <a:pt x="0" y="0"/>
                    </a:lnTo>
                    <a:lnTo>
                      <a:pt x="0" y="323405"/>
                    </a:lnTo>
                    <a:lnTo>
                      <a:pt x="218567" y="323405"/>
                    </a:lnTo>
                    <a:lnTo>
                      <a:pt x="218567" y="267017"/>
                    </a:lnTo>
                    <a:lnTo>
                      <a:pt x="68389" y="267017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" name="Google Shape;34;p39"/>
              <p:cNvSpPr/>
              <p:nvPr/>
            </p:nvSpPr>
            <p:spPr>
              <a:xfrm>
                <a:off x="8590321" y="3321482"/>
                <a:ext cx="265557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65557" h="323405" extrusionOk="0">
                    <a:moveTo>
                      <a:pt x="0" y="56388"/>
                    </a:moveTo>
                    <a:lnTo>
                      <a:pt x="98997" y="56388"/>
                    </a:lnTo>
                    <a:lnTo>
                      <a:pt x="98997" y="323405"/>
                    </a:lnTo>
                    <a:lnTo>
                      <a:pt x="166561" y="323405"/>
                    </a:lnTo>
                    <a:lnTo>
                      <a:pt x="166561" y="56388"/>
                    </a:lnTo>
                    <a:lnTo>
                      <a:pt x="265557" y="56388"/>
                    </a:lnTo>
                    <a:lnTo>
                      <a:pt x="26555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" name="Google Shape;35;p39"/>
              <p:cNvSpPr/>
              <p:nvPr/>
            </p:nvSpPr>
            <p:spPr>
              <a:xfrm>
                <a:off x="9013295" y="3321482"/>
                <a:ext cx="247903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47903" h="323405" extrusionOk="0">
                    <a:moveTo>
                      <a:pt x="247586" y="40577"/>
                    </a:moveTo>
                    <a:lnTo>
                      <a:pt x="247586" y="0"/>
                    </a:lnTo>
                    <a:lnTo>
                      <a:pt x="0" y="0"/>
                    </a:lnTo>
                    <a:lnTo>
                      <a:pt x="0" y="56388"/>
                    </a:lnTo>
                    <a:lnTo>
                      <a:pt x="161671" y="56388"/>
                    </a:lnTo>
                    <a:lnTo>
                      <a:pt x="317" y="282829"/>
                    </a:lnTo>
                    <a:lnTo>
                      <a:pt x="317" y="323405"/>
                    </a:lnTo>
                    <a:lnTo>
                      <a:pt x="247903" y="323405"/>
                    </a:lnTo>
                    <a:lnTo>
                      <a:pt x="247903" y="267017"/>
                    </a:lnTo>
                    <a:lnTo>
                      <a:pt x="86042" y="267017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" name="Google Shape;36;p39"/>
              <p:cNvSpPr/>
              <p:nvPr/>
            </p:nvSpPr>
            <p:spPr>
              <a:xfrm>
                <a:off x="9320698" y="3321482"/>
                <a:ext cx="218567" cy="323405"/>
              </a:xfrm>
              <a:custGeom>
                <a:avLst/>
                <a:gdLst/>
                <a:ahLst/>
                <a:cxnLst/>
                <a:rect l="l" t="t" r="r" b="b"/>
                <a:pathLst>
                  <a:path w="218567" h="323405" extrusionOk="0">
                    <a:moveTo>
                      <a:pt x="68390" y="189802"/>
                    </a:moveTo>
                    <a:lnTo>
                      <a:pt x="206693" y="189802"/>
                    </a:lnTo>
                    <a:lnTo>
                      <a:pt x="206693" y="133414"/>
                    </a:lnTo>
                    <a:lnTo>
                      <a:pt x="68390" y="133414"/>
                    </a:lnTo>
                    <a:lnTo>
                      <a:pt x="68390" y="56388"/>
                    </a:lnTo>
                    <a:lnTo>
                      <a:pt x="217932" y="56388"/>
                    </a:lnTo>
                    <a:lnTo>
                      <a:pt x="217932" y="0"/>
                    </a:lnTo>
                    <a:lnTo>
                      <a:pt x="0" y="0"/>
                    </a:lnTo>
                    <a:lnTo>
                      <a:pt x="0" y="323405"/>
                    </a:lnTo>
                    <a:lnTo>
                      <a:pt x="218567" y="323405"/>
                    </a:lnTo>
                    <a:lnTo>
                      <a:pt x="218567" y="267017"/>
                    </a:lnTo>
                    <a:lnTo>
                      <a:pt x="68390" y="267017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" name="Google Shape;37;p39"/>
              <p:cNvSpPr/>
              <p:nvPr/>
            </p:nvSpPr>
            <p:spPr>
              <a:xfrm>
                <a:off x="9600225" y="3321482"/>
                <a:ext cx="255016" cy="323341"/>
              </a:xfrm>
              <a:custGeom>
                <a:avLst/>
                <a:gdLst/>
                <a:ahLst/>
                <a:cxnLst/>
                <a:rect l="l" t="t" r="r" b="b"/>
                <a:pathLst>
                  <a:path w="255016" h="323341" extrusionOk="0">
                    <a:moveTo>
                      <a:pt x="189357" y="196405"/>
                    </a:moveTo>
                    <a:cubicBezTo>
                      <a:pt x="206884" y="188214"/>
                      <a:pt x="220282" y="176403"/>
                      <a:pt x="229553" y="160972"/>
                    </a:cubicBezTo>
                    <a:cubicBezTo>
                      <a:pt x="238823" y="145542"/>
                      <a:pt x="243460" y="127127"/>
                      <a:pt x="243460" y="105601"/>
                    </a:cubicBezTo>
                    <a:cubicBezTo>
                      <a:pt x="243460" y="84265"/>
                      <a:pt x="238887" y="65659"/>
                      <a:pt x="229807" y="49784"/>
                    </a:cubicBezTo>
                    <a:cubicBezTo>
                      <a:pt x="220726" y="33909"/>
                      <a:pt x="207518" y="21653"/>
                      <a:pt x="190183" y="13017"/>
                    </a:cubicBezTo>
                    <a:cubicBezTo>
                      <a:pt x="172848" y="4318"/>
                      <a:pt x="152019" y="0"/>
                      <a:pt x="127572" y="0"/>
                    </a:cubicBezTo>
                    <a:lnTo>
                      <a:pt x="0" y="0"/>
                    </a:lnTo>
                    <a:lnTo>
                      <a:pt x="0" y="323342"/>
                    </a:lnTo>
                    <a:lnTo>
                      <a:pt x="68390" y="323342"/>
                    </a:lnTo>
                    <a:lnTo>
                      <a:pt x="68390" y="208724"/>
                    </a:lnTo>
                    <a:lnTo>
                      <a:pt x="118301" y="208724"/>
                    </a:lnTo>
                    <a:lnTo>
                      <a:pt x="179578" y="323342"/>
                    </a:lnTo>
                    <a:lnTo>
                      <a:pt x="255016" y="323342"/>
                    </a:lnTo>
                    <a:lnTo>
                      <a:pt x="186373" y="197676"/>
                    </a:lnTo>
                    <a:cubicBezTo>
                      <a:pt x="187325" y="197295"/>
                      <a:pt x="188405" y="196914"/>
                      <a:pt x="189357" y="196405"/>
                    </a:cubicBezTo>
                    <a:close/>
                    <a:moveTo>
                      <a:pt x="68326" y="55880"/>
                    </a:moveTo>
                    <a:lnTo>
                      <a:pt x="114427" y="55880"/>
                    </a:lnTo>
                    <a:cubicBezTo>
                      <a:pt x="127572" y="55880"/>
                      <a:pt x="138494" y="57785"/>
                      <a:pt x="147193" y="61659"/>
                    </a:cubicBezTo>
                    <a:cubicBezTo>
                      <a:pt x="155893" y="65532"/>
                      <a:pt x="162370" y="71120"/>
                      <a:pt x="166624" y="78486"/>
                    </a:cubicBezTo>
                    <a:cubicBezTo>
                      <a:pt x="170879" y="85852"/>
                      <a:pt x="173038" y="94933"/>
                      <a:pt x="173038" y="105664"/>
                    </a:cubicBezTo>
                    <a:cubicBezTo>
                      <a:pt x="173038" y="116268"/>
                      <a:pt x="170879" y="125222"/>
                      <a:pt x="166624" y="132334"/>
                    </a:cubicBezTo>
                    <a:cubicBezTo>
                      <a:pt x="162370" y="139509"/>
                      <a:pt x="155893" y="144843"/>
                      <a:pt x="147257" y="148463"/>
                    </a:cubicBezTo>
                    <a:cubicBezTo>
                      <a:pt x="138621" y="152019"/>
                      <a:pt x="127762" y="153860"/>
                      <a:pt x="114745" y="153860"/>
                    </a:cubicBezTo>
                    <a:lnTo>
                      <a:pt x="68326" y="153860"/>
                    </a:lnTo>
                    <a:lnTo>
                      <a:pt x="68326" y="55880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" name="Google Shape;38;p39"/>
              <p:cNvSpPr/>
              <p:nvPr/>
            </p:nvSpPr>
            <p:spPr>
              <a:xfrm>
                <a:off x="9893405" y="3317100"/>
                <a:ext cx="302831" cy="332168"/>
              </a:xfrm>
              <a:custGeom>
                <a:avLst/>
                <a:gdLst/>
                <a:ahLst/>
                <a:cxnLst/>
                <a:rect l="l" t="t" r="r" b="b"/>
                <a:pathLst>
                  <a:path w="302831" h="332168" extrusionOk="0">
                    <a:moveTo>
                      <a:pt x="228536" y="19495"/>
                    </a:moveTo>
                    <a:cubicBezTo>
                      <a:pt x="205613" y="6477"/>
                      <a:pt x="179959" y="0"/>
                      <a:pt x="151384" y="0"/>
                    </a:cubicBezTo>
                    <a:cubicBezTo>
                      <a:pt x="122618" y="0"/>
                      <a:pt x="96838" y="6477"/>
                      <a:pt x="74041" y="19495"/>
                    </a:cubicBezTo>
                    <a:cubicBezTo>
                      <a:pt x="51181" y="32512"/>
                      <a:pt x="33147" y="51372"/>
                      <a:pt x="19876" y="76073"/>
                    </a:cubicBezTo>
                    <a:cubicBezTo>
                      <a:pt x="6604" y="100838"/>
                      <a:pt x="0" y="130810"/>
                      <a:pt x="0" y="166053"/>
                    </a:cubicBezTo>
                    <a:cubicBezTo>
                      <a:pt x="0" y="201232"/>
                      <a:pt x="6604" y="231140"/>
                      <a:pt x="19876" y="255905"/>
                    </a:cubicBezTo>
                    <a:cubicBezTo>
                      <a:pt x="33147" y="280670"/>
                      <a:pt x="51181" y="299529"/>
                      <a:pt x="74041" y="312610"/>
                    </a:cubicBezTo>
                    <a:cubicBezTo>
                      <a:pt x="96901" y="325691"/>
                      <a:pt x="122682" y="332169"/>
                      <a:pt x="151384" y="332169"/>
                    </a:cubicBezTo>
                    <a:cubicBezTo>
                      <a:pt x="179895" y="332169"/>
                      <a:pt x="205613" y="325691"/>
                      <a:pt x="228536" y="312674"/>
                    </a:cubicBezTo>
                    <a:cubicBezTo>
                      <a:pt x="251460" y="299657"/>
                      <a:pt x="269557" y="280797"/>
                      <a:pt x="282829" y="256096"/>
                    </a:cubicBezTo>
                    <a:cubicBezTo>
                      <a:pt x="296164" y="231394"/>
                      <a:pt x="302831" y="201359"/>
                      <a:pt x="302831" y="166116"/>
                    </a:cubicBezTo>
                    <a:cubicBezTo>
                      <a:pt x="302831" y="130873"/>
                      <a:pt x="296164" y="100838"/>
                      <a:pt x="282829" y="76136"/>
                    </a:cubicBezTo>
                    <a:cubicBezTo>
                      <a:pt x="269557" y="51372"/>
                      <a:pt x="251460" y="32448"/>
                      <a:pt x="228536" y="19495"/>
                    </a:cubicBezTo>
                    <a:close/>
                    <a:moveTo>
                      <a:pt x="223330" y="223838"/>
                    </a:moveTo>
                    <a:cubicBezTo>
                      <a:pt x="216535" y="239522"/>
                      <a:pt x="207010" y="251397"/>
                      <a:pt x="194691" y="259524"/>
                    </a:cubicBezTo>
                    <a:cubicBezTo>
                      <a:pt x="182372" y="267653"/>
                      <a:pt x="167957" y="271716"/>
                      <a:pt x="151447" y="271716"/>
                    </a:cubicBezTo>
                    <a:cubicBezTo>
                      <a:pt x="134938" y="271716"/>
                      <a:pt x="120523" y="267653"/>
                      <a:pt x="108204" y="259524"/>
                    </a:cubicBezTo>
                    <a:cubicBezTo>
                      <a:pt x="95885" y="251397"/>
                      <a:pt x="86360" y="239522"/>
                      <a:pt x="79566" y="223838"/>
                    </a:cubicBezTo>
                    <a:cubicBezTo>
                      <a:pt x="72771" y="208153"/>
                      <a:pt x="69406" y="188913"/>
                      <a:pt x="69406" y="166053"/>
                    </a:cubicBezTo>
                    <a:cubicBezTo>
                      <a:pt x="69406" y="143192"/>
                      <a:pt x="72771" y="123952"/>
                      <a:pt x="79566" y="108267"/>
                    </a:cubicBezTo>
                    <a:cubicBezTo>
                      <a:pt x="86360" y="92583"/>
                      <a:pt x="95885" y="80709"/>
                      <a:pt x="108204" y="72580"/>
                    </a:cubicBezTo>
                    <a:cubicBezTo>
                      <a:pt x="120523" y="64453"/>
                      <a:pt x="134938" y="60452"/>
                      <a:pt x="151447" y="60452"/>
                    </a:cubicBezTo>
                    <a:cubicBezTo>
                      <a:pt x="167957" y="60452"/>
                      <a:pt x="182372" y="64516"/>
                      <a:pt x="194691" y="72580"/>
                    </a:cubicBezTo>
                    <a:cubicBezTo>
                      <a:pt x="207010" y="80645"/>
                      <a:pt x="216535" y="92583"/>
                      <a:pt x="223330" y="108267"/>
                    </a:cubicBezTo>
                    <a:cubicBezTo>
                      <a:pt x="230124" y="123952"/>
                      <a:pt x="233490" y="143192"/>
                      <a:pt x="233490" y="166053"/>
                    </a:cubicBezTo>
                    <a:cubicBezTo>
                      <a:pt x="233553" y="188913"/>
                      <a:pt x="230124" y="208153"/>
                      <a:pt x="223330" y="223838"/>
                    </a:cubicBez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9" name="Google Shape;39;p39"/>
            <p:cNvGrpSpPr/>
            <p:nvPr/>
          </p:nvGrpSpPr>
          <p:grpSpPr>
            <a:xfrm>
              <a:off x="10371940" y="3306052"/>
              <a:ext cx="624650" cy="354583"/>
              <a:chOff x="10371940" y="3306052"/>
              <a:chExt cx="624650" cy="354583"/>
            </a:xfrm>
          </p:grpSpPr>
          <p:sp>
            <p:nvSpPr>
              <p:cNvPr id="40" name="Google Shape;40;p39"/>
              <p:cNvSpPr/>
              <p:nvPr/>
            </p:nvSpPr>
            <p:spPr>
              <a:xfrm>
                <a:off x="10597048" y="3306052"/>
                <a:ext cx="177355" cy="354583"/>
              </a:xfrm>
              <a:custGeom>
                <a:avLst/>
                <a:gdLst/>
                <a:ahLst/>
                <a:cxnLst/>
                <a:rect l="l" t="t" r="r" b="b"/>
                <a:pathLst>
                  <a:path w="177355" h="354583" extrusionOk="0">
                    <a:moveTo>
                      <a:pt x="0" y="354584"/>
                    </a:moveTo>
                    <a:lnTo>
                      <a:pt x="763" y="271145"/>
                    </a:lnTo>
                    <a:lnTo>
                      <a:pt x="121095" y="150876"/>
                    </a:lnTo>
                    <a:lnTo>
                      <a:pt x="763" y="30543"/>
                    </a:lnTo>
                    <a:lnTo>
                      <a:pt x="0" y="0"/>
                    </a:lnTo>
                    <a:lnTo>
                      <a:pt x="177356" y="177292"/>
                    </a:lnTo>
                    <a:close/>
                  </a:path>
                </a:pathLst>
              </a:custGeom>
              <a:solidFill>
                <a:srgbClr val="788C5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39"/>
              <p:cNvSpPr/>
              <p:nvPr/>
            </p:nvSpPr>
            <p:spPr>
              <a:xfrm>
                <a:off x="10371940" y="3306052"/>
                <a:ext cx="177672" cy="354583"/>
              </a:xfrm>
              <a:custGeom>
                <a:avLst/>
                <a:gdLst/>
                <a:ahLst/>
                <a:cxnLst/>
                <a:rect l="l" t="t" r="r" b="b"/>
                <a:pathLst>
                  <a:path w="177672" h="354583" extrusionOk="0">
                    <a:moveTo>
                      <a:pt x="318" y="354584"/>
                    </a:moveTo>
                    <a:lnTo>
                      <a:pt x="0" y="272224"/>
                    </a:lnTo>
                    <a:lnTo>
                      <a:pt x="121412" y="150876"/>
                    </a:lnTo>
                    <a:lnTo>
                      <a:pt x="0" y="29464"/>
                    </a:lnTo>
                    <a:lnTo>
                      <a:pt x="318" y="0"/>
                    </a:lnTo>
                    <a:lnTo>
                      <a:pt x="177673" y="177292"/>
                    </a:lnTo>
                    <a:close/>
                  </a:path>
                </a:pathLst>
              </a:custGeom>
              <a:solidFill>
                <a:srgbClr val="788C5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" name="Google Shape;42;p39"/>
              <p:cNvSpPr/>
              <p:nvPr/>
            </p:nvSpPr>
            <p:spPr>
              <a:xfrm>
                <a:off x="10819235" y="3306052"/>
                <a:ext cx="177355" cy="354583"/>
              </a:xfrm>
              <a:custGeom>
                <a:avLst/>
                <a:gdLst/>
                <a:ahLst/>
                <a:cxnLst/>
                <a:rect l="l" t="t" r="r" b="b"/>
                <a:pathLst>
                  <a:path w="177355" h="354583" extrusionOk="0">
                    <a:moveTo>
                      <a:pt x="0" y="354584"/>
                    </a:moveTo>
                    <a:lnTo>
                      <a:pt x="253" y="271653"/>
                    </a:lnTo>
                    <a:lnTo>
                      <a:pt x="121094" y="150876"/>
                    </a:lnTo>
                    <a:lnTo>
                      <a:pt x="253" y="30035"/>
                    </a:lnTo>
                    <a:lnTo>
                      <a:pt x="0" y="0"/>
                    </a:lnTo>
                    <a:lnTo>
                      <a:pt x="177355" y="177292"/>
                    </a:lnTo>
                    <a:close/>
                  </a:path>
                </a:pathLst>
              </a:custGeom>
              <a:solidFill>
                <a:srgbClr val="788C5E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3" name="Google Shape;43;p39"/>
            <p:cNvSpPr/>
            <p:nvPr/>
          </p:nvSpPr>
          <p:spPr>
            <a:xfrm>
              <a:off x="9013295" y="3811639"/>
              <a:ext cx="1968500" cy="19050"/>
            </a:xfrm>
            <a:custGeom>
              <a:avLst/>
              <a:gdLst/>
              <a:ahLst/>
              <a:cxnLst/>
              <a:rect l="l" t="t" r="r" b="b"/>
              <a:pathLst>
                <a:path w="1968500" h="19050" extrusionOk="0">
                  <a:moveTo>
                    <a:pt x="0" y="0"/>
                  </a:moveTo>
                  <a:lnTo>
                    <a:pt x="1968500" y="0"/>
                  </a:lnTo>
                  <a:lnTo>
                    <a:pt x="1968500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788C5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4" name="Google Shape;44;p39"/>
            <p:cNvGrpSpPr/>
            <p:nvPr/>
          </p:nvGrpSpPr>
          <p:grpSpPr>
            <a:xfrm>
              <a:off x="9012151" y="3967848"/>
              <a:ext cx="905193" cy="327786"/>
              <a:chOff x="9012151" y="3967848"/>
              <a:chExt cx="905193" cy="327786"/>
            </a:xfrm>
          </p:grpSpPr>
          <p:sp>
            <p:nvSpPr>
              <p:cNvPr id="45" name="Google Shape;45;p39"/>
              <p:cNvSpPr/>
              <p:nvPr/>
            </p:nvSpPr>
            <p:spPr>
              <a:xfrm>
                <a:off x="9012151" y="3967848"/>
                <a:ext cx="275272" cy="323278"/>
              </a:xfrm>
              <a:custGeom>
                <a:avLst/>
                <a:gdLst/>
                <a:ahLst/>
                <a:cxnLst/>
                <a:rect l="l" t="t" r="r" b="b"/>
                <a:pathLst>
                  <a:path w="275272" h="323278" extrusionOk="0">
                    <a:moveTo>
                      <a:pt x="0" y="323279"/>
                    </a:moveTo>
                    <a:lnTo>
                      <a:pt x="0" y="0"/>
                    </a:lnTo>
                    <a:lnTo>
                      <a:pt x="68326" y="0"/>
                    </a:lnTo>
                    <a:lnTo>
                      <a:pt x="68326" y="133350"/>
                    </a:lnTo>
                    <a:lnTo>
                      <a:pt x="207073" y="133350"/>
                    </a:lnTo>
                    <a:lnTo>
                      <a:pt x="207073" y="0"/>
                    </a:lnTo>
                    <a:lnTo>
                      <a:pt x="275272" y="0"/>
                    </a:lnTo>
                    <a:lnTo>
                      <a:pt x="275272" y="323279"/>
                    </a:lnTo>
                    <a:lnTo>
                      <a:pt x="207073" y="323279"/>
                    </a:lnTo>
                    <a:lnTo>
                      <a:pt x="207073" y="189738"/>
                    </a:lnTo>
                    <a:lnTo>
                      <a:pt x="68326" y="189738"/>
                    </a:lnTo>
                    <a:lnTo>
                      <a:pt x="68326" y="323279"/>
                    </a:lnTo>
                    <a:lnTo>
                      <a:pt x="0" y="323279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46;p39"/>
              <p:cNvSpPr/>
              <p:nvPr/>
            </p:nvSpPr>
            <p:spPr>
              <a:xfrm>
                <a:off x="9343748" y="3967848"/>
                <a:ext cx="268034" cy="327786"/>
              </a:xfrm>
              <a:custGeom>
                <a:avLst/>
                <a:gdLst/>
                <a:ahLst/>
                <a:cxnLst/>
                <a:rect l="l" t="t" r="r" b="b"/>
                <a:pathLst>
                  <a:path w="268034" h="327786" extrusionOk="0">
                    <a:moveTo>
                      <a:pt x="199708" y="0"/>
                    </a:moveTo>
                    <a:lnTo>
                      <a:pt x="268034" y="0"/>
                    </a:lnTo>
                    <a:lnTo>
                      <a:pt x="268034" y="209931"/>
                    </a:lnTo>
                    <a:cubicBezTo>
                      <a:pt x="268034" y="233490"/>
                      <a:pt x="262446" y="254127"/>
                      <a:pt x="251206" y="271780"/>
                    </a:cubicBezTo>
                    <a:cubicBezTo>
                      <a:pt x="239967" y="289433"/>
                      <a:pt x="224346" y="303213"/>
                      <a:pt x="204216" y="313055"/>
                    </a:cubicBezTo>
                    <a:cubicBezTo>
                      <a:pt x="184087" y="322898"/>
                      <a:pt x="160719" y="327787"/>
                      <a:pt x="133986" y="327787"/>
                    </a:cubicBezTo>
                    <a:cubicBezTo>
                      <a:pt x="107124" y="327787"/>
                      <a:pt x="83693" y="322898"/>
                      <a:pt x="63564" y="313055"/>
                    </a:cubicBezTo>
                    <a:cubicBezTo>
                      <a:pt x="43435" y="303213"/>
                      <a:pt x="27813" y="289433"/>
                      <a:pt x="16701" y="271780"/>
                    </a:cubicBezTo>
                    <a:cubicBezTo>
                      <a:pt x="5588" y="254127"/>
                      <a:pt x="0" y="233490"/>
                      <a:pt x="0" y="209931"/>
                    </a:cubicBezTo>
                    <a:lnTo>
                      <a:pt x="0" y="0"/>
                    </a:lnTo>
                    <a:lnTo>
                      <a:pt x="68326" y="0"/>
                    </a:lnTo>
                    <a:lnTo>
                      <a:pt x="68326" y="204089"/>
                    </a:lnTo>
                    <a:cubicBezTo>
                      <a:pt x="68326" y="216408"/>
                      <a:pt x="71057" y="227330"/>
                      <a:pt x="76454" y="236918"/>
                    </a:cubicBezTo>
                    <a:cubicBezTo>
                      <a:pt x="81852" y="246507"/>
                      <a:pt x="89536" y="254000"/>
                      <a:pt x="99441" y="259461"/>
                    </a:cubicBezTo>
                    <a:cubicBezTo>
                      <a:pt x="109348" y="264922"/>
                      <a:pt x="120841" y="267653"/>
                      <a:pt x="133986" y="267653"/>
                    </a:cubicBezTo>
                    <a:cubicBezTo>
                      <a:pt x="147257" y="267653"/>
                      <a:pt x="158814" y="264922"/>
                      <a:pt x="168656" y="259461"/>
                    </a:cubicBezTo>
                    <a:cubicBezTo>
                      <a:pt x="178499" y="254000"/>
                      <a:pt x="186119" y="246443"/>
                      <a:pt x="191516" y="236918"/>
                    </a:cubicBezTo>
                    <a:cubicBezTo>
                      <a:pt x="196914" y="227330"/>
                      <a:pt x="199644" y="216408"/>
                      <a:pt x="199644" y="204089"/>
                    </a:cubicBezTo>
                    <a:lnTo>
                      <a:pt x="199644" y="0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" name="Google Shape;47;p39"/>
              <p:cNvSpPr/>
              <p:nvPr/>
            </p:nvSpPr>
            <p:spPr>
              <a:xfrm>
                <a:off x="9667980" y="3967848"/>
                <a:ext cx="249364" cy="323342"/>
              </a:xfrm>
              <a:custGeom>
                <a:avLst/>
                <a:gdLst/>
                <a:ahLst/>
                <a:cxnLst/>
                <a:rect l="l" t="t" r="r" b="b"/>
                <a:pathLst>
                  <a:path w="249364" h="323342" extrusionOk="0">
                    <a:moveTo>
                      <a:pt x="0" y="323279"/>
                    </a:moveTo>
                    <a:lnTo>
                      <a:pt x="0" y="0"/>
                    </a:lnTo>
                    <a:lnTo>
                      <a:pt x="129413" y="0"/>
                    </a:lnTo>
                    <a:cubicBezTo>
                      <a:pt x="153226" y="0"/>
                      <a:pt x="173038" y="3556"/>
                      <a:pt x="188913" y="10605"/>
                    </a:cubicBezTo>
                    <a:cubicBezTo>
                      <a:pt x="204788" y="17653"/>
                      <a:pt x="216726" y="27432"/>
                      <a:pt x="224727" y="39878"/>
                    </a:cubicBezTo>
                    <a:cubicBezTo>
                      <a:pt x="232728" y="52324"/>
                      <a:pt x="236728" y="66675"/>
                      <a:pt x="236728" y="82868"/>
                    </a:cubicBezTo>
                    <a:cubicBezTo>
                      <a:pt x="236728" y="95504"/>
                      <a:pt x="234188" y="106553"/>
                      <a:pt x="229171" y="116078"/>
                    </a:cubicBezTo>
                    <a:cubicBezTo>
                      <a:pt x="224092" y="125603"/>
                      <a:pt x="217170" y="133414"/>
                      <a:pt x="208407" y="139446"/>
                    </a:cubicBezTo>
                    <a:cubicBezTo>
                      <a:pt x="199644" y="145479"/>
                      <a:pt x="189611" y="149797"/>
                      <a:pt x="178308" y="152337"/>
                    </a:cubicBezTo>
                    <a:lnTo>
                      <a:pt x="178308" y="155512"/>
                    </a:lnTo>
                    <a:cubicBezTo>
                      <a:pt x="190627" y="156020"/>
                      <a:pt x="202184" y="159512"/>
                      <a:pt x="212979" y="165926"/>
                    </a:cubicBezTo>
                    <a:cubicBezTo>
                      <a:pt x="223774" y="172339"/>
                      <a:pt x="232537" y="181293"/>
                      <a:pt x="239268" y="192849"/>
                    </a:cubicBezTo>
                    <a:cubicBezTo>
                      <a:pt x="245999" y="204407"/>
                      <a:pt x="249365" y="218059"/>
                      <a:pt x="249365" y="233998"/>
                    </a:cubicBezTo>
                    <a:cubicBezTo>
                      <a:pt x="249365" y="251143"/>
                      <a:pt x="245110" y="266446"/>
                      <a:pt x="236665" y="279845"/>
                    </a:cubicBezTo>
                    <a:cubicBezTo>
                      <a:pt x="228219" y="293243"/>
                      <a:pt x="215709" y="303848"/>
                      <a:pt x="199199" y="311658"/>
                    </a:cubicBezTo>
                    <a:cubicBezTo>
                      <a:pt x="182690" y="319469"/>
                      <a:pt x="162306" y="323342"/>
                      <a:pt x="138113" y="323342"/>
                    </a:cubicBezTo>
                    <a:lnTo>
                      <a:pt x="0" y="323342"/>
                    </a:lnTo>
                    <a:close/>
                    <a:moveTo>
                      <a:pt x="68326" y="135255"/>
                    </a:moveTo>
                    <a:lnTo>
                      <a:pt x="118999" y="135255"/>
                    </a:lnTo>
                    <a:cubicBezTo>
                      <a:pt x="128333" y="135255"/>
                      <a:pt x="136716" y="133604"/>
                      <a:pt x="144018" y="130302"/>
                    </a:cubicBezTo>
                    <a:cubicBezTo>
                      <a:pt x="151320" y="127000"/>
                      <a:pt x="157099" y="122301"/>
                      <a:pt x="161354" y="116205"/>
                    </a:cubicBezTo>
                    <a:cubicBezTo>
                      <a:pt x="165608" y="110109"/>
                      <a:pt x="167767" y="102807"/>
                      <a:pt x="167767" y="94234"/>
                    </a:cubicBezTo>
                    <a:cubicBezTo>
                      <a:pt x="167767" y="82550"/>
                      <a:pt x="163640" y="73152"/>
                      <a:pt x="155384" y="65977"/>
                    </a:cubicBezTo>
                    <a:cubicBezTo>
                      <a:pt x="147130" y="58801"/>
                      <a:pt x="135445" y="55245"/>
                      <a:pt x="120269" y="55245"/>
                    </a:cubicBezTo>
                    <a:lnTo>
                      <a:pt x="68326" y="55245"/>
                    </a:lnTo>
                    <a:lnTo>
                      <a:pt x="68326" y="135255"/>
                    </a:lnTo>
                    <a:close/>
                    <a:moveTo>
                      <a:pt x="68326" y="267399"/>
                    </a:moveTo>
                    <a:lnTo>
                      <a:pt x="124016" y="267399"/>
                    </a:lnTo>
                    <a:cubicBezTo>
                      <a:pt x="143066" y="267399"/>
                      <a:pt x="156972" y="263716"/>
                      <a:pt x="165671" y="256413"/>
                    </a:cubicBezTo>
                    <a:cubicBezTo>
                      <a:pt x="174434" y="249111"/>
                      <a:pt x="178753" y="239332"/>
                      <a:pt x="178753" y="227140"/>
                    </a:cubicBezTo>
                    <a:cubicBezTo>
                      <a:pt x="178753" y="218186"/>
                      <a:pt x="176593" y="210312"/>
                      <a:pt x="172276" y="203454"/>
                    </a:cubicBezTo>
                    <a:cubicBezTo>
                      <a:pt x="167957" y="196596"/>
                      <a:pt x="161861" y="191262"/>
                      <a:pt x="153860" y="187325"/>
                    </a:cubicBezTo>
                    <a:cubicBezTo>
                      <a:pt x="145923" y="183452"/>
                      <a:pt x="136461" y="181483"/>
                      <a:pt x="125540" y="181483"/>
                    </a:cubicBezTo>
                    <a:lnTo>
                      <a:pt x="68263" y="181483"/>
                    </a:lnTo>
                    <a:lnTo>
                      <a:pt x="68263" y="267399"/>
                    </a:lnTo>
                    <a:close/>
                  </a:path>
                </a:pathLst>
              </a:custGeom>
              <a:solidFill>
                <a:srgbClr val="3A4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434">
          <p15:clr>
            <a:srgbClr val="F26B43"/>
          </p15:clr>
        </p15:guide>
        <p15:guide id="2" pos="3840">
          <p15:clr>
            <a:srgbClr val="F26B43"/>
          </p15:clr>
        </p15:guide>
        <p15:guide id="3" pos="398">
          <p15:clr>
            <a:srgbClr val="F26B43"/>
          </p15:clr>
        </p15:guide>
        <p15:guide id="4" pos="7269">
          <p15:clr>
            <a:srgbClr val="F26B43"/>
          </p15:clr>
        </p15:guide>
        <p15:guide id="5" pos="6391">
          <p15:clr>
            <a:srgbClr val="F26B43"/>
          </p15:clr>
        </p15:guide>
        <p15:guide id="6" orient="horz" pos="709">
          <p15:clr>
            <a:srgbClr val="F26B43"/>
          </p15:clr>
        </p15:guide>
        <p15:guide id="7" pos="5122">
          <p15:clr>
            <a:srgbClr val="F26B43"/>
          </p15:clr>
        </p15:guide>
        <p15:guide id="8" pos="1269">
          <p15:clr>
            <a:srgbClr val="F26B43"/>
          </p15:clr>
        </p15:guide>
        <p15:guide id="9" orient="horz" pos="2153">
          <p15:clr>
            <a:srgbClr val="F26B43"/>
          </p15:clr>
        </p15:guide>
        <p15:guide id="10" pos="2551">
          <p15:clr>
            <a:srgbClr val="F26B43"/>
          </p15:clr>
        </p15:guide>
        <p15:guide id="11" orient="horz" pos="2866">
          <p15:clr>
            <a:srgbClr val="F26B43"/>
          </p15:clr>
        </p15:guide>
        <p15:guide id="12" orient="horz" pos="358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lunzhub.org/" TargetMode="External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4">
          <a:extLst>
            <a:ext uri="{FF2B5EF4-FFF2-40B4-BE49-F238E27FC236}">
              <a16:creationId xmlns:a16="http://schemas.microsoft.com/office/drawing/2014/main" id="{0EE7FB8F-7F1C-E124-FD98-F24004C862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1" name="Google Shape;815;p38">
            <a:extLst>
              <a:ext uri="{FF2B5EF4-FFF2-40B4-BE49-F238E27FC236}">
                <a16:creationId xmlns:a16="http://schemas.microsoft.com/office/drawing/2014/main" id="{7EC46B0B-0E53-2AB1-063E-212994B1895B}"/>
              </a:ext>
            </a:extLst>
          </p:cNvPr>
          <p:cNvCxnSpPr>
            <a:cxnSpLocks/>
          </p:cNvCxnSpPr>
          <p:nvPr/>
        </p:nvCxnSpPr>
        <p:spPr>
          <a:xfrm>
            <a:off x="4001682" y="666144"/>
            <a:ext cx="0" cy="5218841"/>
          </a:xfrm>
          <a:prstGeom prst="straightConnector1">
            <a:avLst/>
          </a:prstGeom>
          <a:noFill/>
          <a:ln w="12700" cap="flat" cmpd="sng">
            <a:solidFill>
              <a:srgbClr val="BEAE8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Google Shape;765;p38">
            <a:extLst>
              <a:ext uri="{FF2B5EF4-FFF2-40B4-BE49-F238E27FC236}">
                <a16:creationId xmlns:a16="http://schemas.microsoft.com/office/drawing/2014/main" id="{9C71344B-0D74-BE60-6442-D2F8D40406F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470403" y="5369683"/>
            <a:ext cx="7559963" cy="661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Georgia"/>
              <a:buNone/>
            </a:pPr>
            <a:r>
              <a:rPr lang="en-GB" sz="4400" dirty="0"/>
              <a:t>Calendar of Upcoming Events</a:t>
            </a:r>
            <a:br>
              <a:rPr lang="en-GB" sz="4400" dirty="0"/>
            </a:br>
            <a:r>
              <a:rPr lang="en-GB" sz="2800" i="1" dirty="0"/>
              <a:t>Visit </a:t>
            </a:r>
            <a:r>
              <a:rPr lang="en-GB" sz="2800" i="1" dirty="0">
                <a:hlinkClick r:id="rId3"/>
              </a:rPr>
              <a:t>www.lunzhub.org</a:t>
            </a:r>
            <a:r>
              <a:rPr lang="en-GB" sz="2800" i="1" dirty="0"/>
              <a:t> for further details</a:t>
            </a:r>
            <a:endParaRPr sz="4400" dirty="0"/>
          </a:p>
        </p:txBody>
      </p:sp>
      <p:cxnSp>
        <p:nvCxnSpPr>
          <p:cNvPr id="7" name="Google Shape;815;p38">
            <a:extLst>
              <a:ext uri="{FF2B5EF4-FFF2-40B4-BE49-F238E27FC236}">
                <a16:creationId xmlns:a16="http://schemas.microsoft.com/office/drawing/2014/main" id="{9409FEB5-8B3F-7604-F691-66A9E234F229}"/>
              </a:ext>
            </a:extLst>
          </p:cNvPr>
          <p:cNvCxnSpPr>
            <a:cxnSpLocks/>
          </p:cNvCxnSpPr>
          <p:nvPr/>
        </p:nvCxnSpPr>
        <p:spPr>
          <a:xfrm>
            <a:off x="8170800" y="635234"/>
            <a:ext cx="4861" cy="4085903"/>
          </a:xfrm>
          <a:prstGeom prst="straightConnector1">
            <a:avLst/>
          </a:prstGeom>
          <a:noFill/>
          <a:ln w="12700" cap="flat" cmpd="sng">
            <a:solidFill>
              <a:srgbClr val="BEAE8E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raphic 8" descr="Monthly calendar with solid fill">
            <a:extLst>
              <a:ext uri="{FF2B5EF4-FFF2-40B4-BE49-F238E27FC236}">
                <a16:creationId xmlns:a16="http://schemas.microsoft.com/office/drawing/2014/main" id="{3597E4E0-1FBF-FA05-A088-33BA86D87F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36017" y="674344"/>
            <a:ext cx="914400" cy="9144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F130108-15CD-4E2D-D7C1-FBD2896304E2}"/>
              </a:ext>
            </a:extLst>
          </p:cNvPr>
          <p:cNvSpPr txBox="1"/>
          <p:nvPr/>
        </p:nvSpPr>
        <p:spPr>
          <a:xfrm>
            <a:off x="1173809" y="712229"/>
            <a:ext cx="24859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Georgia" panose="02040502050405020303" pitchFamily="18" charset="0"/>
              </a:rPr>
              <a:t>June</a:t>
            </a:r>
          </a:p>
        </p:txBody>
      </p:sp>
      <p:pic>
        <p:nvPicPr>
          <p:cNvPr id="33" name="Graphic 32" descr="Monthly calendar with solid fill">
            <a:extLst>
              <a:ext uri="{FF2B5EF4-FFF2-40B4-BE49-F238E27FC236}">
                <a16:creationId xmlns:a16="http://schemas.microsoft.com/office/drawing/2014/main" id="{2DA2C4E3-B1D3-471E-EB1F-71D33C54C6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8462" y="614993"/>
            <a:ext cx="914400" cy="914400"/>
          </a:xfrm>
          <a:prstGeom prst="rect">
            <a:avLst/>
          </a:prstGeom>
        </p:spPr>
      </p:pic>
      <p:sp>
        <p:nvSpPr>
          <p:cNvPr id="56" name="Google Shape;801;p38">
            <a:extLst>
              <a:ext uri="{FF2B5EF4-FFF2-40B4-BE49-F238E27FC236}">
                <a16:creationId xmlns:a16="http://schemas.microsoft.com/office/drawing/2014/main" id="{784B7D7B-7DD7-7B35-19B0-4741FC522DA9}"/>
              </a:ext>
            </a:extLst>
          </p:cNvPr>
          <p:cNvSpPr>
            <a:spLocks/>
          </p:cNvSpPr>
          <p:nvPr/>
        </p:nvSpPr>
        <p:spPr>
          <a:xfrm>
            <a:off x="135172" y="1716450"/>
            <a:ext cx="3625069" cy="91323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432000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802;p38">
            <a:extLst>
              <a:ext uri="{FF2B5EF4-FFF2-40B4-BE49-F238E27FC236}">
                <a16:creationId xmlns:a16="http://schemas.microsoft.com/office/drawing/2014/main" id="{7CAE0E72-68C2-DFDA-7B74-69B5B64C939F}"/>
              </a:ext>
            </a:extLst>
          </p:cNvPr>
          <p:cNvSpPr>
            <a:spLocks/>
          </p:cNvSpPr>
          <p:nvPr/>
        </p:nvSpPr>
        <p:spPr>
          <a:xfrm>
            <a:off x="127972" y="1716450"/>
            <a:ext cx="916204" cy="913235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ADCAF50-B790-35ED-28C0-0B35FD6E126D}"/>
              </a:ext>
            </a:extLst>
          </p:cNvPr>
          <p:cNvSpPr txBox="1"/>
          <p:nvPr/>
        </p:nvSpPr>
        <p:spPr>
          <a:xfrm>
            <a:off x="1114230" y="1915839"/>
            <a:ext cx="27003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Nature Finance Workshop</a:t>
            </a:r>
          </a:p>
          <a:p>
            <a:r>
              <a:rPr lang="en-US" b="1" dirty="0"/>
              <a:t>Green Finance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3B8DD32-025A-934C-858C-04F988133214}"/>
              </a:ext>
            </a:extLst>
          </p:cNvPr>
          <p:cNvSpPr txBox="1"/>
          <p:nvPr/>
        </p:nvSpPr>
        <p:spPr>
          <a:xfrm>
            <a:off x="118336" y="1867831"/>
            <a:ext cx="86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</a:rPr>
              <a:t>11</a:t>
            </a:r>
          </a:p>
          <a:p>
            <a:pPr algn="ctr"/>
            <a:r>
              <a:rPr lang="en-US" sz="1600" b="1" dirty="0">
                <a:solidFill>
                  <a:schemeClr val="tx2"/>
                </a:solidFill>
              </a:rPr>
              <a:t>June</a:t>
            </a:r>
          </a:p>
        </p:txBody>
      </p:sp>
      <p:sp>
        <p:nvSpPr>
          <p:cNvPr id="60" name="Google Shape;801;p38">
            <a:extLst>
              <a:ext uri="{FF2B5EF4-FFF2-40B4-BE49-F238E27FC236}">
                <a16:creationId xmlns:a16="http://schemas.microsoft.com/office/drawing/2014/main" id="{DF2A8537-1CC7-6726-6A64-4F8F0F2F65A5}"/>
              </a:ext>
            </a:extLst>
          </p:cNvPr>
          <p:cNvSpPr>
            <a:spLocks/>
          </p:cNvSpPr>
          <p:nvPr/>
        </p:nvSpPr>
        <p:spPr>
          <a:xfrm>
            <a:off x="171149" y="2760370"/>
            <a:ext cx="3589087" cy="91323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432000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802;p38">
            <a:extLst>
              <a:ext uri="{FF2B5EF4-FFF2-40B4-BE49-F238E27FC236}">
                <a16:creationId xmlns:a16="http://schemas.microsoft.com/office/drawing/2014/main" id="{67938D5B-A344-5057-1205-BF5E6F694E1D}"/>
              </a:ext>
            </a:extLst>
          </p:cNvPr>
          <p:cNvSpPr>
            <a:spLocks/>
          </p:cNvSpPr>
          <p:nvPr/>
        </p:nvSpPr>
        <p:spPr>
          <a:xfrm>
            <a:off x="163949" y="2760370"/>
            <a:ext cx="916204" cy="913235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E12824F-28C9-4F99-807A-08A8DF17515A}"/>
              </a:ext>
            </a:extLst>
          </p:cNvPr>
          <p:cNvSpPr txBox="1"/>
          <p:nvPr/>
        </p:nvSpPr>
        <p:spPr>
          <a:xfrm>
            <a:off x="1025817" y="2751757"/>
            <a:ext cx="266265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Gathering Table: A summit on racial justice in food and farming</a:t>
            </a:r>
          </a:p>
          <a:p>
            <a:r>
              <a:rPr lang="en-US" b="1" dirty="0"/>
              <a:t>Social Justice &amp; EDI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A59235A-684D-BF15-8379-FB0D854F371C}"/>
              </a:ext>
            </a:extLst>
          </p:cNvPr>
          <p:cNvSpPr txBox="1"/>
          <p:nvPr/>
        </p:nvSpPr>
        <p:spPr>
          <a:xfrm>
            <a:off x="154313" y="2911751"/>
            <a:ext cx="86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</a:rPr>
              <a:t>11</a:t>
            </a:r>
          </a:p>
          <a:p>
            <a:pPr algn="ctr"/>
            <a:r>
              <a:rPr lang="en-US" sz="1600" b="1" dirty="0">
                <a:solidFill>
                  <a:schemeClr val="tx2"/>
                </a:solidFill>
              </a:rPr>
              <a:t>June</a:t>
            </a:r>
          </a:p>
        </p:txBody>
      </p:sp>
      <p:sp>
        <p:nvSpPr>
          <p:cNvPr id="896" name="Google Shape;801;p38">
            <a:extLst>
              <a:ext uri="{FF2B5EF4-FFF2-40B4-BE49-F238E27FC236}">
                <a16:creationId xmlns:a16="http://schemas.microsoft.com/office/drawing/2014/main" id="{904CE156-7FF9-72AA-5D9B-2AB6C80CBBD6}"/>
              </a:ext>
            </a:extLst>
          </p:cNvPr>
          <p:cNvSpPr>
            <a:spLocks/>
          </p:cNvSpPr>
          <p:nvPr/>
        </p:nvSpPr>
        <p:spPr>
          <a:xfrm>
            <a:off x="179365" y="3841742"/>
            <a:ext cx="3625069" cy="91323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432000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7" name="Google Shape;802;p38">
            <a:extLst>
              <a:ext uri="{FF2B5EF4-FFF2-40B4-BE49-F238E27FC236}">
                <a16:creationId xmlns:a16="http://schemas.microsoft.com/office/drawing/2014/main" id="{1CF3D785-7729-F301-B4BD-F8A1FD45D669}"/>
              </a:ext>
            </a:extLst>
          </p:cNvPr>
          <p:cNvSpPr>
            <a:spLocks/>
          </p:cNvSpPr>
          <p:nvPr/>
        </p:nvSpPr>
        <p:spPr>
          <a:xfrm>
            <a:off x="172165" y="3841742"/>
            <a:ext cx="916204" cy="913235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8" name="TextBox 897">
            <a:extLst>
              <a:ext uri="{FF2B5EF4-FFF2-40B4-BE49-F238E27FC236}">
                <a16:creationId xmlns:a16="http://schemas.microsoft.com/office/drawing/2014/main" id="{985F3590-48A9-15D7-ACE2-BB48C4A48AE2}"/>
              </a:ext>
            </a:extLst>
          </p:cNvPr>
          <p:cNvSpPr txBox="1"/>
          <p:nvPr/>
        </p:nvSpPr>
        <p:spPr>
          <a:xfrm>
            <a:off x="1055533" y="3841601"/>
            <a:ext cx="274578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On-Farm Soil Health Measuring  &amp; Assessing Workshop</a:t>
            </a:r>
          </a:p>
          <a:p>
            <a:r>
              <a:rPr lang="en-US" b="1" dirty="0"/>
              <a:t>Soil Health &amp; Carbon Dynamics</a:t>
            </a:r>
          </a:p>
        </p:txBody>
      </p:sp>
      <p:sp>
        <p:nvSpPr>
          <p:cNvPr id="899" name="TextBox 898">
            <a:extLst>
              <a:ext uri="{FF2B5EF4-FFF2-40B4-BE49-F238E27FC236}">
                <a16:creationId xmlns:a16="http://schemas.microsoft.com/office/drawing/2014/main" id="{BBE374FE-44BB-B919-7B43-02C83EF695AF}"/>
              </a:ext>
            </a:extLst>
          </p:cNvPr>
          <p:cNvSpPr txBox="1"/>
          <p:nvPr/>
        </p:nvSpPr>
        <p:spPr>
          <a:xfrm>
            <a:off x="186136" y="3938381"/>
            <a:ext cx="86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</a:rPr>
              <a:t>13</a:t>
            </a:r>
          </a:p>
          <a:p>
            <a:pPr algn="ctr"/>
            <a:r>
              <a:rPr lang="en-US" sz="1600" b="1" dirty="0">
                <a:solidFill>
                  <a:schemeClr val="tx2"/>
                </a:solidFill>
              </a:rPr>
              <a:t>June</a:t>
            </a:r>
          </a:p>
        </p:txBody>
      </p:sp>
      <p:sp>
        <p:nvSpPr>
          <p:cNvPr id="904" name="TextBox 903">
            <a:extLst>
              <a:ext uri="{FF2B5EF4-FFF2-40B4-BE49-F238E27FC236}">
                <a16:creationId xmlns:a16="http://schemas.microsoft.com/office/drawing/2014/main" id="{B96F67A4-F2CE-8965-A303-59721CDDE4FD}"/>
              </a:ext>
            </a:extLst>
          </p:cNvPr>
          <p:cNvSpPr txBox="1"/>
          <p:nvPr/>
        </p:nvSpPr>
        <p:spPr>
          <a:xfrm>
            <a:off x="5047759" y="800046"/>
            <a:ext cx="27750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Georgia" panose="02040502050405020303" pitchFamily="18" charset="0"/>
              </a:rPr>
              <a:t>July &amp; August</a:t>
            </a:r>
          </a:p>
        </p:txBody>
      </p:sp>
      <p:pic>
        <p:nvPicPr>
          <p:cNvPr id="905" name="Graphic 904" descr="Monthly calendar with solid fill">
            <a:extLst>
              <a:ext uri="{FF2B5EF4-FFF2-40B4-BE49-F238E27FC236}">
                <a16:creationId xmlns:a16="http://schemas.microsoft.com/office/drawing/2014/main" id="{3FBE7462-3111-9DAB-AF4B-215E9C25C4F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50750" y="642856"/>
            <a:ext cx="914400" cy="914400"/>
          </a:xfrm>
          <a:prstGeom prst="rect">
            <a:avLst/>
          </a:prstGeom>
        </p:spPr>
      </p:pic>
      <p:sp>
        <p:nvSpPr>
          <p:cNvPr id="906" name="TextBox 905">
            <a:extLst>
              <a:ext uri="{FF2B5EF4-FFF2-40B4-BE49-F238E27FC236}">
                <a16:creationId xmlns:a16="http://schemas.microsoft.com/office/drawing/2014/main" id="{5FF111A4-47A8-2B76-6BD5-69F37B70CD00}"/>
              </a:ext>
            </a:extLst>
          </p:cNvPr>
          <p:cNvSpPr txBox="1"/>
          <p:nvPr/>
        </p:nvSpPr>
        <p:spPr>
          <a:xfrm>
            <a:off x="9365150" y="779805"/>
            <a:ext cx="27750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Georgia" panose="02040502050405020303" pitchFamily="18" charset="0"/>
              </a:rPr>
              <a:t>September</a:t>
            </a:r>
          </a:p>
        </p:txBody>
      </p:sp>
      <p:sp>
        <p:nvSpPr>
          <p:cNvPr id="907" name="Google Shape;801;p38">
            <a:extLst>
              <a:ext uri="{FF2B5EF4-FFF2-40B4-BE49-F238E27FC236}">
                <a16:creationId xmlns:a16="http://schemas.microsoft.com/office/drawing/2014/main" id="{70E9DF8C-176B-E456-E453-DB19186E1E95}"/>
              </a:ext>
            </a:extLst>
          </p:cNvPr>
          <p:cNvSpPr>
            <a:spLocks/>
          </p:cNvSpPr>
          <p:nvPr/>
        </p:nvSpPr>
        <p:spPr>
          <a:xfrm>
            <a:off x="4232539" y="2775480"/>
            <a:ext cx="3764257" cy="91323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432000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8" name="Google Shape;802;p38">
            <a:extLst>
              <a:ext uri="{FF2B5EF4-FFF2-40B4-BE49-F238E27FC236}">
                <a16:creationId xmlns:a16="http://schemas.microsoft.com/office/drawing/2014/main" id="{829D9239-7875-9E8C-4691-2906FA81845F}"/>
              </a:ext>
            </a:extLst>
          </p:cNvPr>
          <p:cNvSpPr>
            <a:spLocks/>
          </p:cNvSpPr>
          <p:nvPr/>
        </p:nvSpPr>
        <p:spPr>
          <a:xfrm>
            <a:off x="4232539" y="2765659"/>
            <a:ext cx="951382" cy="913235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9" name="TextBox 908">
            <a:extLst>
              <a:ext uri="{FF2B5EF4-FFF2-40B4-BE49-F238E27FC236}">
                <a16:creationId xmlns:a16="http://schemas.microsoft.com/office/drawing/2014/main" id="{DC79221A-B3D7-9B1F-CA0D-A252860F0D94}"/>
              </a:ext>
            </a:extLst>
          </p:cNvPr>
          <p:cNvSpPr txBox="1"/>
          <p:nvPr/>
        </p:nvSpPr>
        <p:spPr>
          <a:xfrm>
            <a:off x="5236734" y="2983069"/>
            <a:ext cx="25813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What is digital - 101 Webinar</a:t>
            </a:r>
          </a:p>
          <a:p>
            <a:r>
              <a:rPr lang="en-US" b="1" dirty="0"/>
              <a:t>Digital Opportunities</a:t>
            </a:r>
            <a:endParaRPr lang="en-US" dirty="0"/>
          </a:p>
        </p:txBody>
      </p:sp>
      <p:sp>
        <p:nvSpPr>
          <p:cNvPr id="910" name="TextBox 909">
            <a:extLst>
              <a:ext uri="{FF2B5EF4-FFF2-40B4-BE49-F238E27FC236}">
                <a16:creationId xmlns:a16="http://schemas.microsoft.com/office/drawing/2014/main" id="{AAB4AF4B-7564-D9F0-4568-9FCAEC8F6A07}"/>
              </a:ext>
            </a:extLst>
          </p:cNvPr>
          <p:cNvSpPr txBox="1"/>
          <p:nvPr/>
        </p:nvSpPr>
        <p:spPr>
          <a:xfrm>
            <a:off x="4261316" y="2943476"/>
            <a:ext cx="895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TBC</a:t>
            </a:r>
          </a:p>
          <a:p>
            <a:pPr algn="ctr"/>
            <a:r>
              <a:rPr lang="en-US" b="1" dirty="0">
                <a:solidFill>
                  <a:schemeClr val="tx2"/>
                </a:solidFill>
              </a:rPr>
              <a:t>August</a:t>
            </a:r>
          </a:p>
        </p:txBody>
      </p:sp>
      <p:sp>
        <p:nvSpPr>
          <p:cNvPr id="923" name="Google Shape;801;p38">
            <a:extLst>
              <a:ext uri="{FF2B5EF4-FFF2-40B4-BE49-F238E27FC236}">
                <a16:creationId xmlns:a16="http://schemas.microsoft.com/office/drawing/2014/main" id="{6ED1B8A8-57FB-B645-7477-A044AAAD3FBB}"/>
              </a:ext>
            </a:extLst>
          </p:cNvPr>
          <p:cNvSpPr>
            <a:spLocks/>
          </p:cNvSpPr>
          <p:nvPr/>
        </p:nvSpPr>
        <p:spPr>
          <a:xfrm>
            <a:off x="8393025" y="1649324"/>
            <a:ext cx="3419155" cy="914401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432000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4" name="Google Shape;802;p38">
            <a:extLst>
              <a:ext uri="{FF2B5EF4-FFF2-40B4-BE49-F238E27FC236}">
                <a16:creationId xmlns:a16="http://schemas.microsoft.com/office/drawing/2014/main" id="{C284E08F-8E61-BFE0-6F24-76CAADC7884F}"/>
              </a:ext>
            </a:extLst>
          </p:cNvPr>
          <p:cNvSpPr>
            <a:spLocks/>
          </p:cNvSpPr>
          <p:nvPr/>
        </p:nvSpPr>
        <p:spPr>
          <a:xfrm>
            <a:off x="8270094" y="1649324"/>
            <a:ext cx="986541" cy="986541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5" name="TextBox 924">
            <a:extLst>
              <a:ext uri="{FF2B5EF4-FFF2-40B4-BE49-F238E27FC236}">
                <a16:creationId xmlns:a16="http://schemas.microsoft.com/office/drawing/2014/main" id="{63CFF087-E9D6-2DFC-AB4D-89D9F375CC16}"/>
              </a:ext>
            </a:extLst>
          </p:cNvPr>
          <p:cNvSpPr txBox="1"/>
          <p:nvPr/>
        </p:nvSpPr>
        <p:spPr>
          <a:xfrm>
            <a:off x="9307147" y="1836762"/>
            <a:ext cx="25050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Agroforestry Show</a:t>
            </a:r>
          </a:p>
          <a:p>
            <a:r>
              <a:rPr lang="en-US" b="1" dirty="0"/>
              <a:t>Woodland Trust (external)</a:t>
            </a:r>
          </a:p>
        </p:txBody>
      </p:sp>
      <p:sp>
        <p:nvSpPr>
          <p:cNvPr id="926" name="Google Shape;801;p38">
            <a:extLst>
              <a:ext uri="{FF2B5EF4-FFF2-40B4-BE49-F238E27FC236}">
                <a16:creationId xmlns:a16="http://schemas.microsoft.com/office/drawing/2014/main" id="{C820B79E-80CE-FC0E-0A47-16EEE0D01778}"/>
              </a:ext>
            </a:extLst>
          </p:cNvPr>
          <p:cNvSpPr>
            <a:spLocks/>
          </p:cNvSpPr>
          <p:nvPr/>
        </p:nvSpPr>
        <p:spPr>
          <a:xfrm>
            <a:off x="8435325" y="2686503"/>
            <a:ext cx="3419155" cy="914401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432000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7" name="Google Shape;802;p38">
            <a:extLst>
              <a:ext uri="{FF2B5EF4-FFF2-40B4-BE49-F238E27FC236}">
                <a16:creationId xmlns:a16="http://schemas.microsoft.com/office/drawing/2014/main" id="{0A62AD9C-A118-3673-67F4-157B35D92420}"/>
              </a:ext>
            </a:extLst>
          </p:cNvPr>
          <p:cNvSpPr>
            <a:spLocks/>
          </p:cNvSpPr>
          <p:nvPr/>
        </p:nvSpPr>
        <p:spPr>
          <a:xfrm>
            <a:off x="8340094" y="2686502"/>
            <a:ext cx="938711" cy="914401"/>
          </a:xfrm>
          <a:prstGeom prst="ellipse">
            <a:avLst/>
          </a:prstGeom>
          <a:solidFill>
            <a:schemeClr val="bg2"/>
          </a:solidFill>
          <a:ln w="254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8" name="TextBox 927">
            <a:extLst>
              <a:ext uri="{FF2B5EF4-FFF2-40B4-BE49-F238E27FC236}">
                <a16:creationId xmlns:a16="http://schemas.microsoft.com/office/drawing/2014/main" id="{0C6805F7-565C-B4F9-4F17-BFB349B7B898}"/>
              </a:ext>
            </a:extLst>
          </p:cNvPr>
          <p:cNvSpPr txBox="1"/>
          <p:nvPr/>
        </p:nvSpPr>
        <p:spPr>
          <a:xfrm>
            <a:off x="9345504" y="2761552"/>
            <a:ext cx="256038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Big Tent Event,  Llandudno</a:t>
            </a:r>
          </a:p>
          <a:p>
            <a:r>
              <a:rPr lang="en-US" b="1" dirty="0"/>
              <a:t>WP2 &amp; Wales National Team</a:t>
            </a:r>
          </a:p>
        </p:txBody>
      </p:sp>
      <p:sp>
        <p:nvSpPr>
          <p:cNvPr id="929" name="TextBox 928">
            <a:extLst>
              <a:ext uri="{FF2B5EF4-FFF2-40B4-BE49-F238E27FC236}">
                <a16:creationId xmlns:a16="http://schemas.microsoft.com/office/drawing/2014/main" id="{9657DD06-10E8-D006-8F05-0F839FD4F7DA}"/>
              </a:ext>
            </a:extLst>
          </p:cNvPr>
          <p:cNvSpPr txBox="1"/>
          <p:nvPr/>
        </p:nvSpPr>
        <p:spPr>
          <a:xfrm>
            <a:off x="8251225" y="1855116"/>
            <a:ext cx="10559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>
                <a:solidFill>
                  <a:schemeClr val="tx2"/>
                </a:solidFill>
              </a:rPr>
              <a:t>10-11</a:t>
            </a:r>
          </a:p>
          <a:p>
            <a:pPr algn="ctr"/>
            <a:r>
              <a:rPr lang="en-US" sz="1300" b="1" dirty="0">
                <a:solidFill>
                  <a:schemeClr val="tx2"/>
                </a:solidFill>
              </a:rPr>
              <a:t>September</a:t>
            </a:r>
          </a:p>
        </p:txBody>
      </p:sp>
      <p:sp>
        <p:nvSpPr>
          <p:cNvPr id="930" name="TextBox 929">
            <a:extLst>
              <a:ext uri="{FF2B5EF4-FFF2-40B4-BE49-F238E27FC236}">
                <a16:creationId xmlns:a16="http://schemas.microsoft.com/office/drawing/2014/main" id="{B0746253-FB67-470F-7DAC-A269762F4CC0}"/>
              </a:ext>
            </a:extLst>
          </p:cNvPr>
          <p:cNvSpPr txBox="1"/>
          <p:nvPr/>
        </p:nvSpPr>
        <p:spPr>
          <a:xfrm>
            <a:off x="8270094" y="2850900"/>
            <a:ext cx="107541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>
                <a:solidFill>
                  <a:schemeClr val="tx2"/>
                </a:solidFill>
              </a:rPr>
              <a:t>18</a:t>
            </a:r>
          </a:p>
          <a:p>
            <a:pPr algn="ctr"/>
            <a:r>
              <a:rPr lang="en-US" sz="1300" b="1" dirty="0">
                <a:solidFill>
                  <a:schemeClr val="tx2"/>
                </a:solidFill>
              </a:rPr>
              <a:t>September</a:t>
            </a:r>
          </a:p>
        </p:txBody>
      </p:sp>
      <p:sp>
        <p:nvSpPr>
          <p:cNvPr id="931" name="Google Shape;801;p38">
            <a:extLst>
              <a:ext uri="{FF2B5EF4-FFF2-40B4-BE49-F238E27FC236}">
                <a16:creationId xmlns:a16="http://schemas.microsoft.com/office/drawing/2014/main" id="{EB9596E2-AE0A-ED79-1BEE-8FB26B61AA0A}"/>
              </a:ext>
            </a:extLst>
          </p:cNvPr>
          <p:cNvSpPr>
            <a:spLocks/>
          </p:cNvSpPr>
          <p:nvPr/>
        </p:nvSpPr>
        <p:spPr>
          <a:xfrm>
            <a:off x="8450750" y="3744950"/>
            <a:ext cx="3419155" cy="914401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432000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2" name="Google Shape;802;p38">
            <a:extLst>
              <a:ext uri="{FF2B5EF4-FFF2-40B4-BE49-F238E27FC236}">
                <a16:creationId xmlns:a16="http://schemas.microsoft.com/office/drawing/2014/main" id="{04AB323B-34FF-3381-3827-A54DDE4B7282}"/>
              </a:ext>
            </a:extLst>
          </p:cNvPr>
          <p:cNvSpPr>
            <a:spLocks/>
          </p:cNvSpPr>
          <p:nvPr/>
        </p:nvSpPr>
        <p:spPr>
          <a:xfrm>
            <a:off x="8327819" y="3744950"/>
            <a:ext cx="938711" cy="914401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3" name="TextBox 932">
            <a:extLst>
              <a:ext uri="{FF2B5EF4-FFF2-40B4-BE49-F238E27FC236}">
                <a16:creationId xmlns:a16="http://schemas.microsoft.com/office/drawing/2014/main" id="{6B5922FC-8B0E-2623-D5A1-DEEEBDD8A7C8}"/>
              </a:ext>
            </a:extLst>
          </p:cNvPr>
          <p:cNvSpPr txBox="1"/>
          <p:nvPr/>
        </p:nvSpPr>
        <p:spPr>
          <a:xfrm>
            <a:off x="9256635" y="3817373"/>
            <a:ext cx="261327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Soils and Flooding Workshop</a:t>
            </a:r>
          </a:p>
          <a:p>
            <a:r>
              <a:rPr lang="en-US" b="1" dirty="0"/>
              <a:t>Soil Health &amp; Carbon Dynamics</a:t>
            </a:r>
          </a:p>
        </p:txBody>
      </p:sp>
      <p:sp>
        <p:nvSpPr>
          <p:cNvPr id="934" name="TextBox 933">
            <a:extLst>
              <a:ext uri="{FF2B5EF4-FFF2-40B4-BE49-F238E27FC236}">
                <a16:creationId xmlns:a16="http://schemas.microsoft.com/office/drawing/2014/main" id="{487F4EC4-FFA7-6140-C46F-04AC1033C2D2}"/>
              </a:ext>
            </a:extLst>
          </p:cNvPr>
          <p:cNvSpPr txBox="1"/>
          <p:nvPr/>
        </p:nvSpPr>
        <p:spPr>
          <a:xfrm>
            <a:off x="8268027" y="4028157"/>
            <a:ext cx="1055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2"/>
                </a:solidFill>
              </a:rPr>
              <a:t>TBC</a:t>
            </a:r>
          </a:p>
        </p:txBody>
      </p:sp>
      <p:sp>
        <p:nvSpPr>
          <p:cNvPr id="935" name="Google Shape;801;p38">
            <a:extLst>
              <a:ext uri="{FF2B5EF4-FFF2-40B4-BE49-F238E27FC236}">
                <a16:creationId xmlns:a16="http://schemas.microsoft.com/office/drawing/2014/main" id="{3F9DDDDC-E1EB-32F6-9732-B4D13B584EE7}"/>
              </a:ext>
            </a:extLst>
          </p:cNvPr>
          <p:cNvSpPr>
            <a:spLocks/>
          </p:cNvSpPr>
          <p:nvPr/>
        </p:nvSpPr>
        <p:spPr>
          <a:xfrm>
            <a:off x="4223891" y="1716450"/>
            <a:ext cx="3764257" cy="913235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432000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6" name="TextBox 935">
            <a:extLst>
              <a:ext uri="{FF2B5EF4-FFF2-40B4-BE49-F238E27FC236}">
                <a16:creationId xmlns:a16="http://schemas.microsoft.com/office/drawing/2014/main" id="{B35DB5B1-3B30-BA99-B7ED-79C72188EA48}"/>
              </a:ext>
            </a:extLst>
          </p:cNvPr>
          <p:cNvSpPr txBox="1"/>
          <p:nvPr/>
        </p:nvSpPr>
        <p:spPr>
          <a:xfrm>
            <a:off x="5175411" y="1884446"/>
            <a:ext cx="25813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Mapping of UK Wide Policies (Report) </a:t>
            </a:r>
            <a:r>
              <a:rPr lang="en-US" b="1" dirty="0"/>
              <a:t>UK Team</a:t>
            </a:r>
            <a:endParaRPr lang="en-US" dirty="0"/>
          </a:p>
        </p:txBody>
      </p:sp>
      <p:sp>
        <p:nvSpPr>
          <p:cNvPr id="938" name="Google Shape;802;p38">
            <a:extLst>
              <a:ext uri="{FF2B5EF4-FFF2-40B4-BE49-F238E27FC236}">
                <a16:creationId xmlns:a16="http://schemas.microsoft.com/office/drawing/2014/main" id="{67A03D29-BCDD-51D1-416F-3495903D6AF4}"/>
              </a:ext>
            </a:extLst>
          </p:cNvPr>
          <p:cNvSpPr>
            <a:spLocks/>
          </p:cNvSpPr>
          <p:nvPr/>
        </p:nvSpPr>
        <p:spPr>
          <a:xfrm>
            <a:off x="4228062" y="1716450"/>
            <a:ext cx="951382" cy="913235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7" name="TextBox 936">
            <a:extLst>
              <a:ext uri="{FF2B5EF4-FFF2-40B4-BE49-F238E27FC236}">
                <a16:creationId xmlns:a16="http://schemas.microsoft.com/office/drawing/2014/main" id="{82F9AFE8-0B33-F230-120A-9C157900BD38}"/>
              </a:ext>
            </a:extLst>
          </p:cNvPr>
          <p:cNvSpPr txBox="1"/>
          <p:nvPr/>
        </p:nvSpPr>
        <p:spPr>
          <a:xfrm>
            <a:off x="4252668" y="1884446"/>
            <a:ext cx="895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TBC</a:t>
            </a:r>
          </a:p>
          <a:p>
            <a:pPr algn="ctr"/>
            <a:r>
              <a:rPr lang="en-US" b="1" dirty="0">
                <a:solidFill>
                  <a:schemeClr val="tx2"/>
                </a:solidFill>
              </a:rPr>
              <a:t>July</a:t>
            </a:r>
          </a:p>
        </p:txBody>
      </p:sp>
      <p:sp>
        <p:nvSpPr>
          <p:cNvPr id="949" name="TextBox 948">
            <a:extLst>
              <a:ext uri="{FF2B5EF4-FFF2-40B4-BE49-F238E27FC236}">
                <a16:creationId xmlns:a16="http://schemas.microsoft.com/office/drawing/2014/main" id="{95483ECF-688A-2BD6-1AED-C06B047055D0}"/>
              </a:ext>
            </a:extLst>
          </p:cNvPr>
          <p:cNvSpPr txBox="1"/>
          <p:nvPr/>
        </p:nvSpPr>
        <p:spPr>
          <a:xfrm>
            <a:off x="8083296" y="6242304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Google Shape;801;p38">
            <a:extLst>
              <a:ext uri="{FF2B5EF4-FFF2-40B4-BE49-F238E27FC236}">
                <a16:creationId xmlns:a16="http://schemas.microsoft.com/office/drawing/2014/main" id="{150397B5-FC53-753C-BFA1-9C9E7D790B6A}"/>
              </a:ext>
            </a:extLst>
          </p:cNvPr>
          <p:cNvSpPr>
            <a:spLocks/>
          </p:cNvSpPr>
          <p:nvPr/>
        </p:nvSpPr>
        <p:spPr>
          <a:xfrm>
            <a:off x="212201" y="4885662"/>
            <a:ext cx="3625069" cy="91323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432000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Google Shape;802;p38">
            <a:extLst>
              <a:ext uri="{FF2B5EF4-FFF2-40B4-BE49-F238E27FC236}">
                <a16:creationId xmlns:a16="http://schemas.microsoft.com/office/drawing/2014/main" id="{22D07492-C957-471E-10D7-56BB4AD2C211}"/>
              </a:ext>
            </a:extLst>
          </p:cNvPr>
          <p:cNvSpPr>
            <a:spLocks/>
          </p:cNvSpPr>
          <p:nvPr/>
        </p:nvSpPr>
        <p:spPr>
          <a:xfrm>
            <a:off x="205001" y="4885662"/>
            <a:ext cx="916204" cy="913235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3A0EE0-45B4-5B7B-777A-A66DC60183ED}"/>
              </a:ext>
            </a:extLst>
          </p:cNvPr>
          <p:cNvSpPr txBox="1"/>
          <p:nvPr/>
        </p:nvSpPr>
        <p:spPr>
          <a:xfrm>
            <a:off x="1097102" y="4894383"/>
            <a:ext cx="266264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Within Value Chain Mitigation: the Food &amp; Drink Industry and Net Zero</a:t>
            </a:r>
          </a:p>
          <a:p>
            <a:r>
              <a:rPr lang="en-US" b="1" dirty="0"/>
              <a:t>Green Finance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056061-E797-9014-18F7-4CC0EB955AFB}"/>
              </a:ext>
            </a:extLst>
          </p:cNvPr>
          <p:cNvSpPr txBox="1"/>
          <p:nvPr/>
        </p:nvSpPr>
        <p:spPr>
          <a:xfrm>
            <a:off x="192906" y="5049891"/>
            <a:ext cx="86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</a:rPr>
              <a:t>26</a:t>
            </a:r>
          </a:p>
          <a:p>
            <a:pPr algn="ctr"/>
            <a:r>
              <a:rPr lang="en-US" sz="1600" b="1" dirty="0">
                <a:solidFill>
                  <a:schemeClr val="tx2"/>
                </a:solidFill>
              </a:rPr>
              <a:t>June</a:t>
            </a:r>
          </a:p>
        </p:txBody>
      </p:sp>
    </p:spTree>
    <p:extLst>
      <p:ext uri="{BB962C8B-B14F-4D97-AF65-F5344CB8AC3E}">
        <p14:creationId xmlns:p14="http://schemas.microsoft.com/office/powerpoint/2010/main" val="1051287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UNZ colour palette">
      <a:dk1>
        <a:srgbClr val="3A4427"/>
      </a:dk1>
      <a:lt1>
        <a:srgbClr val="FFFFFF"/>
      </a:lt1>
      <a:dk2>
        <a:srgbClr val="3A4427"/>
      </a:dk2>
      <a:lt2>
        <a:srgbClr val="E7E1D5"/>
      </a:lt2>
      <a:accent1>
        <a:srgbClr val="788C5E"/>
      </a:accent1>
      <a:accent2>
        <a:srgbClr val="CE875F"/>
      </a:accent2>
      <a:accent3>
        <a:srgbClr val="8A9FAA"/>
      </a:accent3>
      <a:accent4>
        <a:srgbClr val="DAB673"/>
      </a:accent4>
      <a:accent5>
        <a:srgbClr val="BAC687"/>
      </a:accent5>
      <a:accent6>
        <a:srgbClr val="43779B"/>
      </a:accent6>
      <a:hlink>
        <a:srgbClr val="43779B"/>
      </a:hlink>
      <a:folHlink>
        <a:srgbClr val="CE875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d24c740e-8ea1-4ba6-811b-dcbe3c9ef310" xsi:nil="true"/>
    <_ip_UnifiedCompliancePolicyProperties xmlns="http://schemas.microsoft.com/sharepoint/v3" xsi:nil="true"/>
    <lcf76f155ced4ddcb4097134ff3c332f xmlns="8f3c0146-f3d6-4f8f-8e26-2ade9ad00daf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773777B4961642AB4F21CC7CE7DA2A" ma:contentTypeVersion="17" ma:contentTypeDescription="Create a new document." ma:contentTypeScope="" ma:versionID="9f776550b00e0a5d724eedcf3fbdd2ef">
  <xsd:schema xmlns:xsd="http://www.w3.org/2001/XMLSchema" xmlns:xs="http://www.w3.org/2001/XMLSchema" xmlns:p="http://schemas.microsoft.com/office/2006/metadata/properties" xmlns:ns1="http://schemas.microsoft.com/sharepoint/v3" xmlns:ns2="8f3c0146-f3d6-4f8f-8e26-2ade9ad00daf" xmlns:ns3="d24c740e-8ea1-4ba6-811b-dcbe3c9ef310" targetNamespace="http://schemas.microsoft.com/office/2006/metadata/properties" ma:root="true" ma:fieldsID="c360d75007550d993585176c4f675bb1" ns1:_="" ns2:_="" ns3:_="">
    <xsd:import namespace="http://schemas.microsoft.com/sharepoint/v3"/>
    <xsd:import namespace="8f3c0146-f3d6-4f8f-8e26-2ade9ad00daf"/>
    <xsd:import namespace="d24c740e-8ea1-4ba6-811b-dcbe3c9ef3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3c0146-f3d6-4f8f-8e26-2ade9ad00d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a65a60a-d72d-4640-8a97-19e1f8e508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4c740e-8ea1-4ba6-811b-dcbe3c9ef31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c15657d-01fe-4689-8298-003b54bb8591}" ma:internalName="TaxCatchAll" ma:showField="CatchAllData" ma:web="d24c740e-8ea1-4ba6-811b-dcbe3c9ef3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123954-30BD-4DE1-9CF3-41588BDC1EC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d24c740e-8ea1-4ba6-811b-dcbe3c9ef310"/>
    <ds:schemaRef ds:uri="8f3c0146-f3d6-4f8f-8e26-2ade9ad00daf"/>
  </ds:schemaRefs>
</ds:datastoreItem>
</file>

<file path=customXml/itemProps2.xml><?xml version="1.0" encoding="utf-8"?>
<ds:datastoreItem xmlns:ds="http://schemas.openxmlformats.org/officeDocument/2006/customXml" ds:itemID="{B62E774F-DD3A-468D-AC89-DEB37B555D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3c0146-f3d6-4f8f-8e26-2ade9ad00daf"/>
    <ds:schemaRef ds:uri="d24c740e-8ea1-4ba6-811b-dcbe3c9ef3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C70802-896C-4B1D-9C9D-E8AF2BC236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130</Words>
  <Application>Microsoft Macintosh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Georgia</vt:lpstr>
      <vt:lpstr>Office Theme</vt:lpstr>
      <vt:lpstr>Calendar of Upcoming Events Visit www.lunzhub.org for further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Calendar of Upcoming Events Visit www.lunzhub.org for further details</dc:title>
  <dc:creator>Christine Ashton</dc:creator>
  <cp:lastModifiedBy>Zacharia Asri</cp:lastModifiedBy>
  <cp:revision>19</cp:revision>
  <dcterms:created xsi:type="dcterms:W3CDTF">2024-03-22T12:16:55Z</dcterms:created>
  <dcterms:modified xsi:type="dcterms:W3CDTF">2025-06-03T10:58:52Z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0x0101005B773777B4961642AB4F21CC7CE7DA2A</vt:lpwstr>
  </property>
  <property fmtid="{D5CDD505-2E9C-101B-9397-08002B2CF9AE}" pid="3" name="MediaServiceImageTags">
    <vt:lpwstr/>
  </property>
</Properties>
</file>