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93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4" roundtripDataSignature="AMtx7mgFN9xv+5Ir1+VHZz4lmQWKNeTa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08BF1F2-8E6F-47F7-B922-687D6527D0F2}">
  <a:tblStyle styleId="{308BF1F2-8E6F-47F7-B922-687D6527D0F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dk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19"/>
  </p:normalViewPr>
  <p:slideViewPr>
    <p:cSldViewPr snapToGrid="0">
      <p:cViewPr>
        <p:scale>
          <a:sx n="114" d="100"/>
          <a:sy n="114" d="100"/>
        </p:scale>
        <p:origin x="5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7" Type="http://schemas.openxmlformats.org/officeDocument/2006/relationships/theme" Target="theme/theme1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44" Type="http://customschemas.google.com/relationships/presentationmetadata" Target="metadata"/><Relationship Id="rId4" Type="http://schemas.openxmlformats.org/officeDocument/2006/relationships/slideMaster" Target="slideMasters/slide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3" name="Google Shape;763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0"/>
          <p:cNvSpPr txBox="1">
            <a:spLocks noGrp="1"/>
          </p:cNvSpPr>
          <p:nvPr>
            <p:ph type="title"/>
          </p:nvPr>
        </p:nvSpPr>
        <p:spPr>
          <a:xfrm>
            <a:off x="631825" y="463003"/>
            <a:ext cx="10899948" cy="661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0"/>
          <p:cNvSpPr txBox="1">
            <a:spLocks noGrp="1"/>
          </p:cNvSpPr>
          <p:nvPr>
            <p:ph type="body" idx="1"/>
          </p:nvPr>
        </p:nvSpPr>
        <p:spPr>
          <a:xfrm>
            <a:off x="633600" y="1353600"/>
            <a:ext cx="10905938" cy="433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55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ftr" idx="11"/>
          </p:nvPr>
        </p:nvSpPr>
        <p:spPr>
          <a:xfrm>
            <a:off x="7058967" y="618120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sldNum" idx="12"/>
          </p:nvPr>
        </p:nvSpPr>
        <p:spPr>
          <a:xfrm>
            <a:off x="11173767" y="6181200"/>
            <a:ext cx="3580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3" name="Google Shape;53;p40"/>
          <p:cNvPicPr preferRelativeResize="0"/>
          <p:nvPr/>
        </p:nvPicPr>
        <p:blipFill rotWithShape="1">
          <a:blip r:embed="rId2">
            <a:alphaModFix amt="44000"/>
          </a:blip>
          <a:srcRect r="51948" b="18413"/>
          <a:stretch/>
        </p:blipFill>
        <p:spPr>
          <a:xfrm rot="10800000" flipH="1">
            <a:off x="10406743" y="0"/>
            <a:ext cx="1785257" cy="30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Closing Slide">
  <p:cSld name="1_Closing Slide">
    <p:bg>
      <p:bgPr>
        <a:solidFill>
          <a:schemeClr val="lt2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53"/>
          <p:cNvPicPr preferRelativeResize="0"/>
          <p:nvPr/>
        </p:nvPicPr>
        <p:blipFill rotWithShape="1">
          <a:blip r:embed="rId2">
            <a:alphaModFix amt="57000"/>
          </a:blip>
          <a:srcRect t="9993"/>
          <a:stretch/>
        </p:blipFill>
        <p:spPr>
          <a:xfrm>
            <a:off x="4312237" y="0"/>
            <a:ext cx="7879763" cy="55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53"/>
          <p:cNvSpPr txBox="1">
            <a:spLocks noGrp="1"/>
          </p:cNvSpPr>
          <p:nvPr>
            <p:ph type="ctrTitle"/>
          </p:nvPr>
        </p:nvSpPr>
        <p:spPr>
          <a:xfrm>
            <a:off x="631826" y="2957724"/>
            <a:ext cx="7499350" cy="8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53"/>
          <p:cNvSpPr txBox="1">
            <a:spLocks noGrp="1"/>
          </p:cNvSpPr>
          <p:nvPr>
            <p:ph type="subTitle" idx="1"/>
          </p:nvPr>
        </p:nvSpPr>
        <p:spPr>
          <a:xfrm>
            <a:off x="631826" y="4321582"/>
            <a:ext cx="3549881" cy="345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298" name="Google Shape;298;p53"/>
          <p:cNvGrpSpPr/>
          <p:nvPr/>
        </p:nvGrpSpPr>
        <p:grpSpPr>
          <a:xfrm>
            <a:off x="633600" y="386525"/>
            <a:ext cx="2664190" cy="1518214"/>
            <a:chOff x="5954200" y="1666589"/>
            <a:chExt cx="5042390" cy="2873454"/>
          </a:xfrm>
        </p:grpSpPr>
        <p:grpSp>
          <p:nvGrpSpPr>
            <p:cNvPr id="299" name="Google Shape;299;p53"/>
            <p:cNvGrpSpPr/>
            <p:nvPr/>
          </p:nvGrpSpPr>
          <p:grpSpPr>
            <a:xfrm>
              <a:off x="5954200" y="1666589"/>
              <a:ext cx="2798362" cy="2873454"/>
              <a:chOff x="5954200" y="1666589"/>
              <a:chExt cx="2798362" cy="2873454"/>
            </a:xfrm>
          </p:grpSpPr>
          <p:sp>
            <p:nvSpPr>
              <p:cNvPr id="300" name="Google Shape;300;p53"/>
              <p:cNvSpPr/>
              <p:nvPr/>
            </p:nvSpPr>
            <p:spPr>
              <a:xfrm>
                <a:off x="7252916" y="2976185"/>
                <a:ext cx="628382" cy="556455"/>
              </a:xfrm>
              <a:custGeom>
                <a:avLst/>
                <a:gdLst/>
                <a:ahLst/>
                <a:cxnLst/>
                <a:rect l="l" t="t" r="r" b="b"/>
                <a:pathLst>
                  <a:path w="628382" h="556455" extrusionOk="0">
                    <a:moveTo>
                      <a:pt x="574135" y="47101"/>
                    </a:moveTo>
                    <a:cubicBezTo>
                      <a:pt x="429355" y="-34624"/>
                      <a:pt x="150654" y="-9224"/>
                      <a:pt x="35718" y="117268"/>
                    </a:cubicBezTo>
                    <a:cubicBezTo>
                      <a:pt x="3016" y="154733"/>
                      <a:pt x="-9621" y="196008"/>
                      <a:pt x="7905" y="244903"/>
                    </a:cubicBezTo>
                    <a:cubicBezTo>
                      <a:pt x="33305" y="318626"/>
                      <a:pt x="83851" y="379396"/>
                      <a:pt x="138207" y="433117"/>
                    </a:cubicBezTo>
                    <a:cubicBezTo>
                      <a:pt x="261080" y="549576"/>
                      <a:pt x="406304" y="620696"/>
                      <a:pt x="539400" y="473693"/>
                    </a:cubicBezTo>
                    <a:cubicBezTo>
                      <a:pt x="603535" y="401113"/>
                      <a:pt x="631094" y="301736"/>
                      <a:pt x="628173" y="206358"/>
                    </a:cubicBezTo>
                    <a:cubicBezTo>
                      <a:pt x="625760" y="156892"/>
                      <a:pt x="619029" y="76692"/>
                      <a:pt x="574135" y="47101"/>
                    </a:cubicBezTo>
                    <a:close/>
                    <a:moveTo>
                      <a:pt x="601186" y="205216"/>
                    </a:moveTo>
                    <a:cubicBezTo>
                      <a:pt x="587787" y="300085"/>
                      <a:pt x="553434" y="395716"/>
                      <a:pt x="491331" y="467407"/>
                    </a:cubicBezTo>
                    <a:cubicBezTo>
                      <a:pt x="462629" y="498141"/>
                      <a:pt x="427513" y="525763"/>
                      <a:pt x="384714" y="532113"/>
                    </a:cubicBezTo>
                    <a:cubicBezTo>
                      <a:pt x="261905" y="545893"/>
                      <a:pt x="154082" y="422258"/>
                      <a:pt x="99409" y="324723"/>
                    </a:cubicBezTo>
                    <a:cubicBezTo>
                      <a:pt x="82899" y="294941"/>
                      <a:pt x="67659" y="262493"/>
                      <a:pt x="59531" y="230171"/>
                    </a:cubicBezTo>
                    <a:cubicBezTo>
                      <a:pt x="55785" y="214804"/>
                      <a:pt x="54070" y="199310"/>
                      <a:pt x="57245" y="191182"/>
                    </a:cubicBezTo>
                    <a:cubicBezTo>
                      <a:pt x="72739" y="147304"/>
                      <a:pt x="117570" y="117649"/>
                      <a:pt x="157511" y="95170"/>
                    </a:cubicBezTo>
                    <a:cubicBezTo>
                      <a:pt x="274034" y="32876"/>
                      <a:pt x="443642" y="-6239"/>
                      <a:pt x="567213" y="59229"/>
                    </a:cubicBezTo>
                    <a:cubicBezTo>
                      <a:pt x="608044" y="88185"/>
                      <a:pt x="606012" y="160067"/>
                      <a:pt x="601186" y="20521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301;p53"/>
              <p:cNvSpPr/>
              <p:nvPr/>
            </p:nvSpPr>
            <p:spPr>
              <a:xfrm>
                <a:off x="6845415" y="2532629"/>
                <a:ext cx="1227888" cy="1348179"/>
              </a:xfrm>
              <a:custGeom>
                <a:avLst/>
                <a:gdLst/>
                <a:ahLst/>
                <a:cxnLst/>
                <a:rect l="l" t="t" r="r" b="b"/>
                <a:pathLst>
                  <a:path w="1227888" h="1348179" extrusionOk="0">
                    <a:moveTo>
                      <a:pt x="999416" y="1258119"/>
                    </a:moveTo>
                    <a:cubicBezTo>
                      <a:pt x="934201" y="1297869"/>
                      <a:pt x="844730" y="1299267"/>
                      <a:pt x="773102" y="1277994"/>
                    </a:cubicBezTo>
                    <a:cubicBezTo>
                      <a:pt x="684773" y="1252531"/>
                      <a:pt x="606859" y="1195952"/>
                      <a:pt x="536945" y="1136961"/>
                    </a:cubicBezTo>
                    <a:cubicBezTo>
                      <a:pt x="478652" y="1086732"/>
                      <a:pt x="410707" y="1046790"/>
                      <a:pt x="341302" y="1015040"/>
                    </a:cubicBezTo>
                    <a:cubicBezTo>
                      <a:pt x="301932" y="996816"/>
                      <a:pt x="262371" y="980560"/>
                      <a:pt x="225097" y="961637"/>
                    </a:cubicBezTo>
                    <a:cubicBezTo>
                      <a:pt x="111495" y="907408"/>
                      <a:pt x="24627" y="802443"/>
                      <a:pt x="19103" y="673538"/>
                    </a:cubicBezTo>
                    <a:cubicBezTo>
                      <a:pt x="14785" y="592194"/>
                      <a:pt x="34723" y="501897"/>
                      <a:pt x="84127" y="435984"/>
                    </a:cubicBezTo>
                    <a:cubicBezTo>
                      <a:pt x="137594" y="379088"/>
                      <a:pt x="239130" y="357371"/>
                      <a:pt x="313616" y="338638"/>
                    </a:cubicBezTo>
                    <a:cubicBezTo>
                      <a:pt x="376862" y="322382"/>
                      <a:pt x="445060" y="318191"/>
                      <a:pt x="502465" y="285489"/>
                    </a:cubicBezTo>
                    <a:cubicBezTo>
                      <a:pt x="561774" y="254564"/>
                      <a:pt x="601461" y="191636"/>
                      <a:pt x="638291" y="141915"/>
                    </a:cubicBezTo>
                    <a:cubicBezTo>
                      <a:pt x="662866" y="109277"/>
                      <a:pt x="690234" y="83559"/>
                      <a:pt x="727572" y="67938"/>
                    </a:cubicBezTo>
                    <a:cubicBezTo>
                      <a:pt x="839777" y="22916"/>
                      <a:pt x="977826" y="49523"/>
                      <a:pt x="1093523" y="74224"/>
                    </a:cubicBezTo>
                    <a:cubicBezTo>
                      <a:pt x="1175501" y="91243"/>
                      <a:pt x="1194932" y="130041"/>
                      <a:pt x="1200647" y="188778"/>
                    </a:cubicBezTo>
                    <a:lnTo>
                      <a:pt x="1227889" y="188778"/>
                    </a:lnTo>
                    <a:cubicBezTo>
                      <a:pt x="1223571" y="113785"/>
                      <a:pt x="1199377" y="65271"/>
                      <a:pt x="1102413" y="39046"/>
                    </a:cubicBezTo>
                    <a:cubicBezTo>
                      <a:pt x="978016" y="6660"/>
                      <a:pt x="833617" y="-24074"/>
                      <a:pt x="710046" y="27806"/>
                    </a:cubicBezTo>
                    <a:cubicBezTo>
                      <a:pt x="597524" y="73843"/>
                      <a:pt x="581395" y="198875"/>
                      <a:pt x="486590" y="258882"/>
                    </a:cubicBezTo>
                    <a:cubicBezTo>
                      <a:pt x="461063" y="275519"/>
                      <a:pt x="431789" y="286505"/>
                      <a:pt x="402071" y="294252"/>
                    </a:cubicBezTo>
                    <a:cubicBezTo>
                      <a:pt x="372035" y="302443"/>
                      <a:pt x="338444" y="310889"/>
                      <a:pt x="308726" y="319525"/>
                    </a:cubicBezTo>
                    <a:cubicBezTo>
                      <a:pt x="234114" y="342575"/>
                      <a:pt x="127179" y="367912"/>
                      <a:pt x="73585" y="426903"/>
                    </a:cubicBezTo>
                    <a:cubicBezTo>
                      <a:pt x="20373" y="494975"/>
                      <a:pt x="-1217" y="589146"/>
                      <a:pt x="53" y="674426"/>
                    </a:cubicBezTo>
                    <a:cubicBezTo>
                      <a:pt x="1704" y="763072"/>
                      <a:pt x="39613" y="850258"/>
                      <a:pt x="102160" y="913187"/>
                    </a:cubicBezTo>
                    <a:cubicBezTo>
                      <a:pt x="162613" y="977639"/>
                      <a:pt x="246306" y="1013707"/>
                      <a:pt x="322315" y="1053458"/>
                    </a:cubicBezTo>
                    <a:cubicBezTo>
                      <a:pt x="378513" y="1082605"/>
                      <a:pt x="431091" y="1115244"/>
                      <a:pt x="479224" y="1155693"/>
                    </a:cubicBezTo>
                    <a:cubicBezTo>
                      <a:pt x="592444" y="1259134"/>
                      <a:pt x="732017" y="1362639"/>
                      <a:pt x="894577" y="1346511"/>
                    </a:cubicBezTo>
                    <a:cubicBezTo>
                      <a:pt x="996114" y="1339716"/>
                      <a:pt x="1063805" y="1285868"/>
                      <a:pt x="1128892" y="1214303"/>
                    </a:cubicBezTo>
                    <a:cubicBezTo>
                      <a:pt x="1136957" y="1205159"/>
                      <a:pt x="1144831" y="1195888"/>
                      <a:pt x="1152578" y="1186490"/>
                    </a:cubicBezTo>
                    <a:lnTo>
                      <a:pt x="1087681" y="1186490"/>
                    </a:lnTo>
                    <a:cubicBezTo>
                      <a:pt x="1060376" y="1213542"/>
                      <a:pt x="1031102" y="1238116"/>
                      <a:pt x="999416" y="125811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302;p53"/>
              <p:cNvSpPr/>
              <p:nvPr/>
            </p:nvSpPr>
            <p:spPr>
              <a:xfrm>
                <a:off x="6455123" y="2130284"/>
                <a:ext cx="1893136" cy="2080772"/>
              </a:xfrm>
              <a:custGeom>
                <a:avLst/>
                <a:gdLst/>
                <a:ahLst/>
                <a:cxnLst/>
                <a:rect l="l" t="t" r="r" b="b"/>
                <a:pathLst>
                  <a:path w="1893136" h="2080772" extrusionOk="0">
                    <a:moveTo>
                      <a:pt x="1756611" y="1740346"/>
                    </a:moveTo>
                    <a:cubicBezTo>
                      <a:pt x="1717559" y="1792416"/>
                      <a:pt x="1675712" y="1842517"/>
                      <a:pt x="1630310" y="1888428"/>
                    </a:cubicBezTo>
                    <a:cubicBezTo>
                      <a:pt x="1586050" y="1932624"/>
                      <a:pt x="1536838" y="1976502"/>
                      <a:pt x="1481085" y="2003363"/>
                    </a:cubicBezTo>
                    <a:cubicBezTo>
                      <a:pt x="1453716" y="2016825"/>
                      <a:pt x="1423173" y="2020317"/>
                      <a:pt x="1393328" y="2024191"/>
                    </a:cubicBezTo>
                    <a:cubicBezTo>
                      <a:pt x="1362276" y="2027429"/>
                      <a:pt x="1331035" y="2028572"/>
                      <a:pt x="1299983" y="2025842"/>
                    </a:cubicBezTo>
                    <a:cubicBezTo>
                      <a:pt x="1105863" y="2008252"/>
                      <a:pt x="949018" y="1874458"/>
                      <a:pt x="812747" y="1745045"/>
                    </a:cubicBezTo>
                    <a:cubicBezTo>
                      <a:pt x="715529" y="1651890"/>
                      <a:pt x="592720" y="1585279"/>
                      <a:pt x="468133" y="1538289"/>
                    </a:cubicBezTo>
                    <a:cubicBezTo>
                      <a:pt x="406728" y="1513841"/>
                      <a:pt x="345895" y="1491172"/>
                      <a:pt x="291031" y="1459104"/>
                    </a:cubicBezTo>
                    <a:cubicBezTo>
                      <a:pt x="64844" y="1329310"/>
                      <a:pt x="-37962" y="1032003"/>
                      <a:pt x="64908" y="791084"/>
                    </a:cubicBezTo>
                    <a:cubicBezTo>
                      <a:pt x="108850" y="679769"/>
                      <a:pt x="238390" y="581979"/>
                      <a:pt x="349070" y="541275"/>
                    </a:cubicBezTo>
                    <a:cubicBezTo>
                      <a:pt x="475372" y="504636"/>
                      <a:pt x="607833" y="495682"/>
                      <a:pt x="736039" y="465710"/>
                    </a:cubicBezTo>
                    <a:cubicBezTo>
                      <a:pt x="801825" y="450851"/>
                      <a:pt x="870723" y="434786"/>
                      <a:pt x="921078" y="386335"/>
                    </a:cubicBezTo>
                    <a:cubicBezTo>
                      <a:pt x="971815" y="339663"/>
                      <a:pt x="996897" y="273305"/>
                      <a:pt x="1024456" y="213107"/>
                    </a:cubicBezTo>
                    <a:cubicBezTo>
                      <a:pt x="1049729" y="155259"/>
                      <a:pt x="1082749" y="104078"/>
                      <a:pt x="1141550" y="76582"/>
                    </a:cubicBezTo>
                    <a:cubicBezTo>
                      <a:pt x="1256295" y="24004"/>
                      <a:pt x="1395169" y="45086"/>
                      <a:pt x="1516835" y="64517"/>
                    </a:cubicBezTo>
                    <a:cubicBezTo>
                      <a:pt x="1601036" y="82678"/>
                      <a:pt x="1716416" y="88457"/>
                      <a:pt x="1755976" y="177357"/>
                    </a:cubicBezTo>
                    <a:cubicBezTo>
                      <a:pt x="1767470" y="204090"/>
                      <a:pt x="1771407" y="235523"/>
                      <a:pt x="1772994" y="267400"/>
                    </a:cubicBezTo>
                    <a:cubicBezTo>
                      <a:pt x="1775661" y="332551"/>
                      <a:pt x="1771597" y="398781"/>
                      <a:pt x="1774074" y="464694"/>
                    </a:cubicBezTo>
                    <a:cubicBezTo>
                      <a:pt x="1776804" y="508065"/>
                      <a:pt x="1785250" y="550102"/>
                      <a:pt x="1797124" y="591313"/>
                    </a:cubicBezTo>
                    <a:lnTo>
                      <a:pt x="1825001" y="591313"/>
                    </a:lnTo>
                    <a:cubicBezTo>
                      <a:pt x="1822016" y="580455"/>
                      <a:pt x="1819159" y="569596"/>
                      <a:pt x="1816555" y="558611"/>
                    </a:cubicBezTo>
                    <a:cubicBezTo>
                      <a:pt x="1800363" y="494730"/>
                      <a:pt x="1803665" y="431039"/>
                      <a:pt x="1806332" y="365952"/>
                    </a:cubicBezTo>
                    <a:cubicBezTo>
                      <a:pt x="1809888" y="264415"/>
                      <a:pt x="1823541" y="139828"/>
                      <a:pt x="1719972" y="79884"/>
                    </a:cubicBezTo>
                    <a:cubicBezTo>
                      <a:pt x="1659139" y="44070"/>
                      <a:pt x="1591511" y="35244"/>
                      <a:pt x="1524519" y="21591"/>
                    </a:cubicBezTo>
                    <a:cubicBezTo>
                      <a:pt x="1458606" y="9844"/>
                      <a:pt x="1392122" y="446"/>
                      <a:pt x="1324748" y="65"/>
                    </a:cubicBezTo>
                    <a:cubicBezTo>
                      <a:pt x="1222449" y="-1396"/>
                      <a:pt x="1106562" y="21401"/>
                      <a:pt x="1041030" y="108015"/>
                    </a:cubicBezTo>
                    <a:cubicBezTo>
                      <a:pt x="981721" y="187326"/>
                      <a:pt x="972577" y="295911"/>
                      <a:pt x="902028" y="366714"/>
                    </a:cubicBezTo>
                    <a:cubicBezTo>
                      <a:pt x="863547" y="406973"/>
                      <a:pt x="807921" y="426023"/>
                      <a:pt x="754962" y="439993"/>
                    </a:cubicBezTo>
                    <a:cubicBezTo>
                      <a:pt x="683969" y="459868"/>
                      <a:pt x="611389" y="473140"/>
                      <a:pt x="538554" y="486538"/>
                    </a:cubicBezTo>
                    <a:cubicBezTo>
                      <a:pt x="473530" y="498921"/>
                      <a:pt x="408062" y="507874"/>
                      <a:pt x="344498" y="528131"/>
                    </a:cubicBezTo>
                    <a:cubicBezTo>
                      <a:pt x="239406" y="565469"/>
                      <a:pt x="131900" y="645161"/>
                      <a:pt x="70559" y="738697"/>
                    </a:cubicBezTo>
                    <a:cubicBezTo>
                      <a:pt x="-96509" y="1037083"/>
                      <a:pt x="46493" y="1411860"/>
                      <a:pt x="358595" y="1542988"/>
                    </a:cubicBezTo>
                    <a:cubicBezTo>
                      <a:pt x="477277" y="1596201"/>
                      <a:pt x="599959" y="1642048"/>
                      <a:pt x="701813" y="1723455"/>
                    </a:cubicBezTo>
                    <a:cubicBezTo>
                      <a:pt x="753883" y="1762634"/>
                      <a:pt x="798460" y="1810196"/>
                      <a:pt x="847101" y="1853884"/>
                    </a:cubicBezTo>
                    <a:cubicBezTo>
                      <a:pt x="1013788" y="2005077"/>
                      <a:pt x="1218195" y="2123188"/>
                      <a:pt x="1450414" y="2066164"/>
                    </a:cubicBezTo>
                    <a:cubicBezTo>
                      <a:pt x="1534869" y="2045527"/>
                      <a:pt x="1603005" y="1978407"/>
                      <a:pt x="1661107" y="1918082"/>
                    </a:cubicBezTo>
                    <a:cubicBezTo>
                      <a:pt x="1752293" y="1818641"/>
                      <a:pt x="1829065" y="1707263"/>
                      <a:pt x="1893136" y="1588962"/>
                    </a:cubicBezTo>
                    <a:lnTo>
                      <a:pt x="1858338" y="1588962"/>
                    </a:lnTo>
                    <a:cubicBezTo>
                      <a:pt x="1824620" y="1644651"/>
                      <a:pt x="1789123" y="1696404"/>
                      <a:pt x="1756611" y="174034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53"/>
              <p:cNvSpPr/>
              <p:nvPr/>
            </p:nvSpPr>
            <p:spPr>
              <a:xfrm>
                <a:off x="6141772" y="1806501"/>
                <a:ext cx="2421180" cy="2574754"/>
              </a:xfrm>
              <a:custGeom>
                <a:avLst/>
                <a:gdLst/>
                <a:ahLst/>
                <a:cxnLst/>
                <a:rect l="l" t="t" r="r" b="b"/>
                <a:pathLst>
                  <a:path w="2421180" h="2574754" extrusionOk="0">
                    <a:moveTo>
                      <a:pt x="1874699" y="2488309"/>
                    </a:moveTo>
                    <a:cubicBezTo>
                      <a:pt x="1848918" y="2502152"/>
                      <a:pt x="1823582" y="2509962"/>
                      <a:pt x="1795515" y="2512629"/>
                    </a:cubicBezTo>
                    <a:cubicBezTo>
                      <a:pt x="1765860" y="2516376"/>
                      <a:pt x="1735888" y="2518408"/>
                      <a:pt x="1706043" y="2518662"/>
                    </a:cubicBezTo>
                    <a:cubicBezTo>
                      <a:pt x="1523862" y="2522472"/>
                      <a:pt x="1355269" y="2437064"/>
                      <a:pt x="1212394" y="2328924"/>
                    </a:cubicBezTo>
                    <a:cubicBezTo>
                      <a:pt x="1078727" y="2231261"/>
                      <a:pt x="971285" y="2097212"/>
                      <a:pt x="822504" y="2019615"/>
                    </a:cubicBezTo>
                    <a:cubicBezTo>
                      <a:pt x="749543" y="1978721"/>
                      <a:pt x="669977" y="1949130"/>
                      <a:pt x="592825" y="1919349"/>
                    </a:cubicBezTo>
                    <a:cubicBezTo>
                      <a:pt x="442139" y="1859151"/>
                      <a:pt x="294502" y="1781935"/>
                      <a:pt x="179630" y="1665793"/>
                    </a:cubicBezTo>
                    <a:cubicBezTo>
                      <a:pt x="-6933" y="1480627"/>
                      <a:pt x="-24649" y="1218499"/>
                      <a:pt x="102668" y="994154"/>
                    </a:cubicBezTo>
                    <a:cubicBezTo>
                      <a:pt x="142864" y="924748"/>
                      <a:pt x="192521" y="855279"/>
                      <a:pt x="261926" y="813052"/>
                    </a:cubicBezTo>
                    <a:cubicBezTo>
                      <a:pt x="297486" y="794319"/>
                      <a:pt x="337237" y="782889"/>
                      <a:pt x="376925" y="772793"/>
                    </a:cubicBezTo>
                    <a:cubicBezTo>
                      <a:pt x="497194" y="744027"/>
                      <a:pt x="620320" y="729549"/>
                      <a:pt x="742875" y="712722"/>
                    </a:cubicBezTo>
                    <a:cubicBezTo>
                      <a:pt x="814630" y="702625"/>
                      <a:pt x="918326" y="690116"/>
                      <a:pt x="989065" y="677670"/>
                    </a:cubicBezTo>
                    <a:cubicBezTo>
                      <a:pt x="1181787" y="640776"/>
                      <a:pt x="1272275" y="510982"/>
                      <a:pt x="1332600" y="335087"/>
                    </a:cubicBezTo>
                    <a:cubicBezTo>
                      <a:pt x="1354126" y="278191"/>
                      <a:pt x="1370446" y="218755"/>
                      <a:pt x="1399783" y="166685"/>
                    </a:cubicBezTo>
                    <a:cubicBezTo>
                      <a:pt x="1449884" y="80325"/>
                      <a:pt x="1553262" y="50353"/>
                      <a:pt x="1648385" y="45527"/>
                    </a:cubicBezTo>
                    <a:cubicBezTo>
                      <a:pt x="1728395" y="41019"/>
                      <a:pt x="1810056" y="48448"/>
                      <a:pt x="1891146" y="59243"/>
                    </a:cubicBezTo>
                    <a:cubicBezTo>
                      <a:pt x="2000175" y="78293"/>
                      <a:pt x="2150289" y="81786"/>
                      <a:pt x="2203820" y="190752"/>
                    </a:cubicBezTo>
                    <a:cubicBezTo>
                      <a:pt x="2235125" y="263142"/>
                      <a:pt x="2223695" y="349502"/>
                      <a:pt x="2222044" y="428115"/>
                    </a:cubicBezTo>
                    <a:cubicBezTo>
                      <a:pt x="2218615" y="511109"/>
                      <a:pt x="2214869" y="596898"/>
                      <a:pt x="2235506" y="677924"/>
                    </a:cubicBezTo>
                    <a:cubicBezTo>
                      <a:pt x="2244587" y="718818"/>
                      <a:pt x="2256525" y="758759"/>
                      <a:pt x="2269796" y="798193"/>
                    </a:cubicBezTo>
                    <a:cubicBezTo>
                      <a:pt x="2282687" y="837436"/>
                      <a:pt x="2297101" y="876298"/>
                      <a:pt x="2312214" y="914969"/>
                    </a:cubicBezTo>
                    <a:lnTo>
                      <a:pt x="2334312" y="914969"/>
                    </a:lnTo>
                    <a:cubicBezTo>
                      <a:pt x="2303832" y="835975"/>
                      <a:pt x="2276591" y="755965"/>
                      <a:pt x="2258049" y="673034"/>
                    </a:cubicBezTo>
                    <a:cubicBezTo>
                      <a:pt x="2230617" y="550924"/>
                      <a:pt x="2256207" y="428369"/>
                      <a:pt x="2256017" y="304734"/>
                    </a:cubicBezTo>
                    <a:cubicBezTo>
                      <a:pt x="2260779" y="102360"/>
                      <a:pt x="2131112" y="56957"/>
                      <a:pt x="1958583" y="28001"/>
                    </a:cubicBezTo>
                    <a:cubicBezTo>
                      <a:pt x="1788911" y="1522"/>
                      <a:pt x="1540562" y="-40579"/>
                      <a:pt x="1404101" y="91374"/>
                    </a:cubicBezTo>
                    <a:cubicBezTo>
                      <a:pt x="1341363" y="152398"/>
                      <a:pt x="1322948" y="242822"/>
                      <a:pt x="1294436" y="321625"/>
                    </a:cubicBezTo>
                    <a:cubicBezTo>
                      <a:pt x="1257225" y="434592"/>
                      <a:pt x="1204266" y="550924"/>
                      <a:pt x="1095237" y="609661"/>
                    </a:cubicBezTo>
                    <a:cubicBezTo>
                      <a:pt x="1042786" y="639697"/>
                      <a:pt x="983032" y="653730"/>
                      <a:pt x="923215" y="663192"/>
                    </a:cubicBezTo>
                    <a:cubicBezTo>
                      <a:pt x="883210" y="670558"/>
                      <a:pt x="781801" y="686496"/>
                      <a:pt x="739954" y="693418"/>
                    </a:cubicBezTo>
                    <a:cubicBezTo>
                      <a:pt x="658420" y="706626"/>
                      <a:pt x="576569" y="718373"/>
                      <a:pt x="495098" y="733423"/>
                    </a:cubicBezTo>
                    <a:cubicBezTo>
                      <a:pt x="413501" y="749488"/>
                      <a:pt x="330443" y="762569"/>
                      <a:pt x="255132" y="800796"/>
                    </a:cubicBezTo>
                    <a:cubicBezTo>
                      <a:pt x="153278" y="861947"/>
                      <a:pt x="76125" y="990598"/>
                      <a:pt x="36501" y="1100135"/>
                    </a:cubicBezTo>
                    <a:cubicBezTo>
                      <a:pt x="-40207" y="1305812"/>
                      <a:pt x="5767" y="1527998"/>
                      <a:pt x="157659" y="1686558"/>
                    </a:cubicBezTo>
                    <a:cubicBezTo>
                      <a:pt x="272848" y="1809240"/>
                      <a:pt x="423407" y="1893187"/>
                      <a:pt x="576569" y="1958719"/>
                    </a:cubicBezTo>
                    <a:cubicBezTo>
                      <a:pt x="652642" y="1990469"/>
                      <a:pt x="727953" y="2020187"/>
                      <a:pt x="798374" y="2061970"/>
                    </a:cubicBezTo>
                    <a:cubicBezTo>
                      <a:pt x="867970" y="2102673"/>
                      <a:pt x="932169" y="2151759"/>
                      <a:pt x="989827" y="2208147"/>
                    </a:cubicBezTo>
                    <a:cubicBezTo>
                      <a:pt x="1049517" y="2266567"/>
                      <a:pt x="1112001" y="2322637"/>
                      <a:pt x="1178676" y="2373374"/>
                    </a:cubicBezTo>
                    <a:cubicBezTo>
                      <a:pt x="1370509" y="2522091"/>
                      <a:pt x="1590156" y="2610864"/>
                      <a:pt x="1835837" y="2560635"/>
                    </a:cubicBezTo>
                    <a:cubicBezTo>
                      <a:pt x="2039418" y="2503803"/>
                      <a:pt x="2287957" y="2150870"/>
                      <a:pt x="2390573" y="1969323"/>
                    </a:cubicBezTo>
                    <a:cubicBezTo>
                      <a:pt x="2400670" y="1950972"/>
                      <a:pt x="2410957" y="1931985"/>
                      <a:pt x="2421180" y="1912618"/>
                    </a:cubicBezTo>
                    <a:lnTo>
                      <a:pt x="2382763" y="1912618"/>
                    </a:lnTo>
                    <a:cubicBezTo>
                      <a:pt x="2255890" y="2135312"/>
                      <a:pt x="2053579" y="2388233"/>
                      <a:pt x="1874699" y="248830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304;p53"/>
              <p:cNvSpPr/>
              <p:nvPr/>
            </p:nvSpPr>
            <p:spPr>
              <a:xfrm>
                <a:off x="5954200" y="1666589"/>
                <a:ext cx="2798362" cy="2873454"/>
              </a:xfrm>
              <a:custGeom>
                <a:avLst/>
                <a:gdLst/>
                <a:ahLst/>
                <a:cxnLst/>
                <a:rect l="l" t="t" r="r" b="b"/>
                <a:pathLst>
                  <a:path w="2798362" h="2873454" extrusionOk="0">
                    <a:moveTo>
                      <a:pt x="2759438" y="2074818"/>
                    </a:moveTo>
                    <a:cubicBezTo>
                      <a:pt x="2654091" y="2281511"/>
                      <a:pt x="2516804" y="2473662"/>
                      <a:pt x="2352720" y="2637936"/>
                    </a:cubicBezTo>
                    <a:cubicBezTo>
                      <a:pt x="2319637" y="2670448"/>
                      <a:pt x="2285219" y="2701690"/>
                      <a:pt x="2248898" y="2730329"/>
                    </a:cubicBezTo>
                    <a:cubicBezTo>
                      <a:pt x="2194986" y="2772302"/>
                      <a:pt x="2137011" y="2812180"/>
                      <a:pt x="2070653" y="2829579"/>
                    </a:cubicBezTo>
                    <a:cubicBezTo>
                      <a:pt x="1689399" y="2922861"/>
                      <a:pt x="1366184" y="2629300"/>
                      <a:pt x="1113772" y="2382285"/>
                    </a:cubicBezTo>
                    <a:cubicBezTo>
                      <a:pt x="1026332" y="2301513"/>
                      <a:pt x="928161" y="2231346"/>
                      <a:pt x="820592" y="2179657"/>
                    </a:cubicBezTo>
                    <a:cubicBezTo>
                      <a:pt x="653524" y="2096599"/>
                      <a:pt x="466262" y="2065484"/>
                      <a:pt x="323196" y="1942675"/>
                    </a:cubicBezTo>
                    <a:cubicBezTo>
                      <a:pt x="15983" y="1682198"/>
                      <a:pt x="-41738" y="1304182"/>
                      <a:pt x="210929" y="983190"/>
                    </a:cubicBezTo>
                    <a:cubicBezTo>
                      <a:pt x="239123" y="949281"/>
                      <a:pt x="265285" y="912006"/>
                      <a:pt x="303257" y="888194"/>
                    </a:cubicBezTo>
                    <a:cubicBezTo>
                      <a:pt x="380283" y="842347"/>
                      <a:pt x="474581" y="824821"/>
                      <a:pt x="562845" y="807485"/>
                    </a:cubicBezTo>
                    <a:cubicBezTo>
                      <a:pt x="690417" y="783546"/>
                      <a:pt x="918573" y="755987"/>
                      <a:pt x="1047541" y="735032"/>
                    </a:cubicBezTo>
                    <a:cubicBezTo>
                      <a:pt x="1190225" y="716553"/>
                      <a:pt x="1332466" y="665499"/>
                      <a:pt x="1409364" y="535324"/>
                    </a:cubicBezTo>
                    <a:cubicBezTo>
                      <a:pt x="1470959" y="434232"/>
                      <a:pt x="1489564" y="313773"/>
                      <a:pt x="1532300" y="206458"/>
                    </a:cubicBezTo>
                    <a:cubicBezTo>
                      <a:pt x="1605897" y="12338"/>
                      <a:pt x="1831131" y="6623"/>
                      <a:pt x="2007661" y="23641"/>
                    </a:cubicBezTo>
                    <a:cubicBezTo>
                      <a:pt x="2099736" y="33166"/>
                      <a:pt x="2192319" y="46755"/>
                      <a:pt x="2282553" y="67647"/>
                    </a:cubicBezTo>
                    <a:cubicBezTo>
                      <a:pt x="2447907" y="109493"/>
                      <a:pt x="2504739" y="180804"/>
                      <a:pt x="2496992" y="351238"/>
                    </a:cubicBezTo>
                    <a:cubicBezTo>
                      <a:pt x="2493563" y="491319"/>
                      <a:pt x="2465560" y="638004"/>
                      <a:pt x="2505438" y="775418"/>
                    </a:cubicBezTo>
                    <a:cubicBezTo>
                      <a:pt x="2531600" y="872319"/>
                      <a:pt x="2570779" y="964521"/>
                      <a:pt x="2613769" y="1055008"/>
                    </a:cubicBezTo>
                    <a:lnTo>
                      <a:pt x="2661965" y="1055008"/>
                    </a:lnTo>
                    <a:cubicBezTo>
                      <a:pt x="2617198" y="960393"/>
                      <a:pt x="2575605" y="864508"/>
                      <a:pt x="2547792" y="764305"/>
                    </a:cubicBezTo>
                    <a:cubicBezTo>
                      <a:pt x="2536108" y="720363"/>
                      <a:pt x="2527980" y="675659"/>
                      <a:pt x="2526964" y="631209"/>
                    </a:cubicBezTo>
                    <a:cubicBezTo>
                      <a:pt x="2525250" y="538436"/>
                      <a:pt x="2534203" y="445408"/>
                      <a:pt x="2535219" y="351809"/>
                    </a:cubicBezTo>
                    <a:cubicBezTo>
                      <a:pt x="2537315" y="209760"/>
                      <a:pt x="2501119" y="110763"/>
                      <a:pt x="2357864" y="61043"/>
                    </a:cubicBezTo>
                    <a:cubicBezTo>
                      <a:pt x="2312906" y="44914"/>
                      <a:pt x="2265789" y="35833"/>
                      <a:pt x="2218989" y="28785"/>
                    </a:cubicBezTo>
                    <a:cubicBezTo>
                      <a:pt x="2149393" y="18244"/>
                      <a:pt x="2079607" y="9163"/>
                      <a:pt x="2009312" y="4020"/>
                    </a:cubicBezTo>
                    <a:cubicBezTo>
                      <a:pt x="1825289" y="-9379"/>
                      <a:pt x="1595737" y="210"/>
                      <a:pt x="1519346" y="201314"/>
                    </a:cubicBezTo>
                    <a:cubicBezTo>
                      <a:pt x="1484167" y="288817"/>
                      <a:pt x="1464800" y="381083"/>
                      <a:pt x="1427462" y="465665"/>
                    </a:cubicBezTo>
                    <a:cubicBezTo>
                      <a:pt x="1357548" y="632733"/>
                      <a:pt x="1215181" y="693503"/>
                      <a:pt x="1044366" y="712997"/>
                    </a:cubicBezTo>
                    <a:cubicBezTo>
                      <a:pt x="997058" y="719919"/>
                      <a:pt x="750298" y="748303"/>
                      <a:pt x="696576" y="755288"/>
                    </a:cubicBezTo>
                    <a:cubicBezTo>
                      <a:pt x="603168" y="767290"/>
                      <a:pt x="510013" y="779609"/>
                      <a:pt x="418256" y="802723"/>
                    </a:cubicBezTo>
                    <a:cubicBezTo>
                      <a:pt x="349676" y="820630"/>
                      <a:pt x="273603" y="846030"/>
                      <a:pt x="225025" y="902989"/>
                    </a:cubicBezTo>
                    <a:cubicBezTo>
                      <a:pt x="-98698" y="1246969"/>
                      <a:pt x="-68789" y="1679404"/>
                      <a:pt x="286684" y="1986553"/>
                    </a:cubicBezTo>
                    <a:cubicBezTo>
                      <a:pt x="432544" y="2112791"/>
                      <a:pt x="627679" y="2147907"/>
                      <a:pt x="797478" y="2227917"/>
                    </a:cubicBezTo>
                    <a:cubicBezTo>
                      <a:pt x="922192" y="2286146"/>
                      <a:pt x="1034206" y="2368696"/>
                      <a:pt x="1133393" y="2464137"/>
                    </a:cubicBezTo>
                    <a:cubicBezTo>
                      <a:pt x="1236581" y="2560847"/>
                      <a:pt x="1345038" y="2652160"/>
                      <a:pt x="1465371" y="2727535"/>
                    </a:cubicBezTo>
                    <a:cubicBezTo>
                      <a:pt x="1644759" y="2843549"/>
                      <a:pt x="1864913" y="2909589"/>
                      <a:pt x="2076622" y="2852693"/>
                    </a:cubicBezTo>
                    <a:cubicBezTo>
                      <a:pt x="2146282" y="2833326"/>
                      <a:pt x="2206734" y="2791162"/>
                      <a:pt x="2262423" y="2747283"/>
                    </a:cubicBezTo>
                    <a:cubicBezTo>
                      <a:pt x="2450129" y="2593804"/>
                      <a:pt x="2670411" y="2313578"/>
                      <a:pt x="2798363" y="2052657"/>
                    </a:cubicBezTo>
                    <a:lnTo>
                      <a:pt x="2770106" y="2052657"/>
                    </a:lnTo>
                    <a:cubicBezTo>
                      <a:pt x="2766550" y="2060086"/>
                      <a:pt x="2762994" y="2067452"/>
                      <a:pt x="2759438" y="207481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5" name="Google Shape;305;p53"/>
            <p:cNvGrpSpPr/>
            <p:nvPr/>
          </p:nvGrpSpPr>
          <p:grpSpPr>
            <a:xfrm>
              <a:off x="7989167" y="2772778"/>
              <a:ext cx="2988245" cy="876490"/>
              <a:chOff x="7989167" y="2772778"/>
              <a:chExt cx="2988245" cy="876490"/>
            </a:xfrm>
          </p:grpSpPr>
          <p:sp>
            <p:nvSpPr>
              <p:cNvPr id="306" name="Google Shape;306;p53"/>
              <p:cNvSpPr/>
              <p:nvPr/>
            </p:nvSpPr>
            <p:spPr>
              <a:xfrm>
                <a:off x="7989167" y="2787955"/>
                <a:ext cx="207009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07009" h="323342" extrusionOk="0">
                    <a:moveTo>
                      <a:pt x="207010" y="267017"/>
                    </a:moveTo>
                    <a:lnTo>
                      <a:pt x="68390" y="267017"/>
                    </a:lnTo>
                    <a:lnTo>
                      <a:pt x="68390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07010" y="32334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307;p53"/>
              <p:cNvSpPr/>
              <p:nvPr/>
            </p:nvSpPr>
            <p:spPr>
              <a:xfrm>
                <a:off x="8236436" y="2787955"/>
                <a:ext cx="311277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311277" h="323342" extrusionOk="0">
                    <a:moveTo>
                      <a:pt x="111633" y="0"/>
                    </a:moveTo>
                    <a:lnTo>
                      <a:pt x="0" y="323342"/>
                    </a:lnTo>
                    <a:lnTo>
                      <a:pt x="73279" y="323342"/>
                    </a:lnTo>
                    <a:lnTo>
                      <a:pt x="97282" y="249618"/>
                    </a:lnTo>
                    <a:lnTo>
                      <a:pt x="214059" y="249618"/>
                    </a:lnTo>
                    <a:lnTo>
                      <a:pt x="237998" y="323342"/>
                    </a:lnTo>
                    <a:lnTo>
                      <a:pt x="311277" y="323342"/>
                    </a:lnTo>
                    <a:lnTo>
                      <a:pt x="199834" y="0"/>
                    </a:lnTo>
                    <a:lnTo>
                      <a:pt x="111633" y="0"/>
                    </a:lnTo>
                    <a:close/>
                    <a:moveTo>
                      <a:pt x="114617" y="196279"/>
                    </a:moveTo>
                    <a:lnTo>
                      <a:pt x="154432" y="73914"/>
                    </a:lnTo>
                    <a:lnTo>
                      <a:pt x="156972" y="73914"/>
                    </a:lnTo>
                    <a:lnTo>
                      <a:pt x="196723" y="196279"/>
                    </a:lnTo>
                    <a:lnTo>
                      <a:pt x="114617" y="19627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53"/>
              <p:cNvSpPr/>
              <p:nvPr/>
            </p:nvSpPr>
            <p:spPr>
              <a:xfrm>
                <a:off x="8590956" y="2787955"/>
                <a:ext cx="270446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70446" h="323342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7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68389" y="323342"/>
                    </a:lnTo>
                    <a:lnTo>
                      <a:pt x="68389" y="119824"/>
                    </a:lnTo>
                    <a:lnTo>
                      <a:pt x="70739" y="119824"/>
                    </a:lnTo>
                    <a:lnTo>
                      <a:pt x="211391" y="323342"/>
                    </a:lnTo>
                    <a:lnTo>
                      <a:pt x="270446" y="323342"/>
                    </a:lnTo>
                    <a:lnTo>
                      <a:pt x="270446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53"/>
              <p:cNvSpPr/>
              <p:nvPr/>
            </p:nvSpPr>
            <p:spPr>
              <a:xfrm>
                <a:off x="8922236" y="2787828"/>
                <a:ext cx="272859" cy="323343"/>
              </a:xfrm>
              <a:custGeom>
                <a:avLst/>
                <a:gdLst/>
                <a:ahLst/>
                <a:cxnLst/>
                <a:rect l="l" t="t" r="r" b="b"/>
                <a:pathLst>
                  <a:path w="272859" h="323343" extrusionOk="0">
                    <a:moveTo>
                      <a:pt x="199326" y="304038"/>
                    </a:moveTo>
                    <a:cubicBezTo>
                      <a:pt x="222949" y="291084"/>
                      <a:pt x="241110" y="272542"/>
                      <a:pt x="253810" y="248285"/>
                    </a:cubicBezTo>
                    <a:cubicBezTo>
                      <a:pt x="266510" y="224092"/>
                      <a:pt x="272860" y="195136"/>
                      <a:pt x="272860" y="161417"/>
                    </a:cubicBezTo>
                    <a:cubicBezTo>
                      <a:pt x="272860" y="127826"/>
                      <a:pt x="266510" y="98996"/>
                      <a:pt x="253810" y="74867"/>
                    </a:cubicBezTo>
                    <a:cubicBezTo>
                      <a:pt x="241110" y="50737"/>
                      <a:pt x="223075" y="32258"/>
                      <a:pt x="199580" y="19368"/>
                    </a:cubicBezTo>
                    <a:cubicBezTo>
                      <a:pt x="176086" y="6477"/>
                      <a:pt x="148082" y="0"/>
                      <a:pt x="115570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114617" y="323342"/>
                    </a:lnTo>
                    <a:cubicBezTo>
                      <a:pt x="147447" y="323469"/>
                      <a:pt x="175704" y="316992"/>
                      <a:pt x="199326" y="304038"/>
                    </a:cubicBezTo>
                    <a:close/>
                    <a:moveTo>
                      <a:pt x="68389" y="264922"/>
                    </a:moveTo>
                    <a:lnTo>
                      <a:pt x="68389" y="58738"/>
                    </a:lnTo>
                    <a:lnTo>
                      <a:pt x="111950" y="58738"/>
                    </a:lnTo>
                    <a:cubicBezTo>
                      <a:pt x="132143" y="58738"/>
                      <a:pt x="149162" y="62293"/>
                      <a:pt x="162941" y="69469"/>
                    </a:cubicBezTo>
                    <a:cubicBezTo>
                      <a:pt x="176721" y="76645"/>
                      <a:pt x="187135" y="87757"/>
                      <a:pt x="194120" y="102934"/>
                    </a:cubicBezTo>
                    <a:cubicBezTo>
                      <a:pt x="201104" y="118110"/>
                      <a:pt x="204597" y="137605"/>
                      <a:pt x="204597" y="161481"/>
                    </a:cubicBezTo>
                    <a:cubicBezTo>
                      <a:pt x="204597" y="185611"/>
                      <a:pt x="201104" y="205232"/>
                      <a:pt x="194120" y="220472"/>
                    </a:cubicBezTo>
                    <a:cubicBezTo>
                      <a:pt x="187135" y="235712"/>
                      <a:pt x="176721" y="246888"/>
                      <a:pt x="162877" y="254127"/>
                    </a:cubicBezTo>
                    <a:cubicBezTo>
                      <a:pt x="149035" y="261366"/>
                      <a:pt x="132016" y="264922"/>
                      <a:pt x="111824" y="264922"/>
                    </a:cubicBezTo>
                    <a:lnTo>
                      <a:pt x="68389" y="26492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p53"/>
              <p:cNvSpPr/>
              <p:nvPr/>
            </p:nvSpPr>
            <p:spPr>
              <a:xfrm>
                <a:off x="9357592" y="2787955"/>
                <a:ext cx="268096" cy="327977"/>
              </a:xfrm>
              <a:custGeom>
                <a:avLst/>
                <a:gdLst/>
                <a:ahLst/>
                <a:cxnLst/>
                <a:rect l="l" t="t" r="r" b="b"/>
                <a:pathLst>
                  <a:path w="268096" h="327977" extrusionOk="0">
                    <a:moveTo>
                      <a:pt x="268097" y="209994"/>
                    </a:moveTo>
                    <a:lnTo>
                      <a:pt x="268097" y="0"/>
                    </a:lnTo>
                    <a:lnTo>
                      <a:pt x="199707" y="0"/>
                    </a:lnTo>
                    <a:lnTo>
                      <a:pt x="199707" y="204152"/>
                    </a:lnTo>
                    <a:cubicBezTo>
                      <a:pt x="199707" y="216471"/>
                      <a:pt x="196977" y="227393"/>
                      <a:pt x="191580" y="236982"/>
                    </a:cubicBezTo>
                    <a:cubicBezTo>
                      <a:pt x="186182" y="246570"/>
                      <a:pt x="178498" y="254063"/>
                      <a:pt x="168656" y="259588"/>
                    </a:cubicBezTo>
                    <a:cubicBezTo>
                      <a:pt x="158814" y="265113"/>
                      <a:pt x="147256" y="267779"/>
                      <a:pt x="133985" y="267779"/>
                    </a:cubicBezTo>
                    <a:cubicBezTo>
                      <a:pt x="120841" y="267779"/>
                      <a:pt x="109283" y="265049"/>
                      <a:pt x="99378" y="259588"/>
                    </a:cubicBezTo>
                    <a:cubicBezTo>
                      <a:pt x="89471" y="254127"/>
                      <a:pt x="81852" y="246570"/>
                      <a:pt x="76391" y="236982"/>
                    </a:cubicBezTo>
                    <a:cubicBezTo>
                      <a:pt x="70930" y="227393"/>
                      <a:pt x="68263" y="216471"/>
                      <a:pt x="68263" y="204152"/>
                    </a:cubicBezTo>
                    <a:lnTo>
                      <a:pt x="68263" y="0"/>
                    </a:lnTo>
                    <a:lnTo>
                      <a:pt x="0" y="0"/>
                    </a:lnTo>
                    <a:lnTo>
                      <a:pt x="0" y="209994"/>
                    </a:lnTo>
                    <a:cubicBezTo>
                      <a:pt x="0" y="233553"/>
                      <a:pt x="5588" y="254191"/>
                      <a:pt x="16764" y="271907"/>
                    </a:cubicBezTo>
                    <a:cubicBezTo>
                      <a:pt x="27940" y="289623"/>
                      <a:pt x="43561" y="303339"/>
                      <a:pt x="63627" y="313182"/>
                    </a:cubicBezTo>
                    <a:cubicBezTo>
                      <a:pt x="83756" y="323024"/>
                      <a:pt x="107188" y="327977"/>
                      <a:pt x="134048" y="327977"/>
                    </a:cubicBezTo>
                    <a:cubicBezTo>
                      <a:pt x="160782" y="327977"/>
                      <a:pt x="184214" y="323024"/>
                      <a:pt x="204280" y="313182"/>
                    </a:cubicBezTo>
                    <a:cubicBezTo>
                      <a:pt x="224345" y="303339"/>
                      <a:pt x="240030" y="289560"/>
                      <a:pt x="251269" y="271907"/>
                    </a:cubicBezTo>
                    <a:cubicBezTo>
                      <a:pt x="262509" y="254254"/>
                      <a:pt x="268097" y="233553"/>
                      <a:pt x="268097" y="2099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311;p53"/>
              <p:cNvSpPr/>
              <p:nvPr/>
            </p:nvSpPr>
            <p:spPr>
              <a:xfrm>
                <a:off x="9675726" y="2783510"/>
                <a:ext cx="255968" cy="332422"/>
              </a:xfrm>
              <a:custGeom>
                <a:avLst/>
                <a:gdLst/>
                <a:ahLst/>
                <a:cxnLst/>
                <a:rect l="l" t="t" r="r" b="b"/>
                <a:pathLst>
                  <a:path w="255968" h="332422" extrusionOk="0">
                    <a:moveTo>
                      <a:pt x="240919" y="286830"/>
                    </a:moveTo>
                    <a:cubicBezTo>
                      <a:pt x="250889" y="272352"/>
                      <a:pt x="255905" y="255207"/>
                      <a:pt x="255969" y="235458"/>
                    </a:cubicBezTo>
                    <a:cubicBezTo>
                      <a:pt x="255842" y="221996"/>
                      <a:pt x="253429" y="210058"/>
                      <a:pt x="248603" y="199644"/>
                    </a:cubicBezTo>
                    <a:cubicBezTo>
                      <a:pt x="243840" y="189230"/>
                      <a:pt x="237109" y="180149"/>
                      <a:pt x="228473" y="172466"/>
                    </a:cubicBezTo>
                    <a:cubicBezTo>
                      <a:pt x="219837" y="164783"/>
                      <a:pt x="209614" y="158305"/>
                      <a:pt x="197866" y="153035"/>
                    </a:cubicBezTo>
                    <a:cubicBezTo>
                      <a:pt x="186055" y="147764"/>
                      <a:pt x="173101" y="143574"/>
                      <a:pt x="159004" y="140399"/>
                    </a:cubicBezTo>
                    <a:lnTo>
                      <a:pt x="129922" y="133477"/>
                    </a:lnTo>
                    <a:cubicBezTo>
                      <a:pt x="122872" y="131889"/>
                      <a:pt x="116205" y="129985"/>
                      <a:pt x="110046" y="127699"/>
                    </a:cubicBezTo>
                    <a:cubicBezTo>
                      <a:pt x="103822" y="125413"/>
                      <a:pt x="98361" y="122745"/>
                      <a:pt x="93599" y="119634"/>
                    </a:cubicBezTo>
                    <a:cubicBezTo>
                      <a:pt x="88836" y="116523"/>
                      <a:pt x="85154" y="112839"/>
                      <a:pt x="82486" y="108521"/>
                    </a:cubicBezTo>
                    <a:cubicBezTo>
                      <a:pt x="79820" y="104204"/>
                      <a:pt x="78549" y="99187"/>
                      <a:pt x="78804" y="93345"/>
                    </a:cubicBezTo>
                    <a:cubicBezTo>
                      <a:pt x="78804" y="86424"/>
                      <a:pt x="80835" y="80201"/>
                      <a:pt x="84899" y="74739"/>
                    </a:cubicBezTo>
                    <a:cubicBezTo>
                      <a:pt x="88964" y="69279"/>
                      <a:pt x="94806" y="64961"/>
                      <a:pt x="102489" y="61849"/>
                    </a:cubicBezTo>
                    <a:cubicBezTo>
                      <a:pt x="110172" y="58738"/>
                      <a:pt x="119571" y="57214"/>
                      <a:pt x="130746" y="57214"/>
                    </a:cubicBezTo>
                    <a:cubicBezTo>
                      <a:pt x="147193" y="57214"/>
                      <a:pt x="160147" y="60770"/>
                      <a:pt x="169735" y="67818"/>
                    </a:cubicBezTo>
                    <a:cubicBezTo>
                      <a:pt x="179324" y="74867"/>
                      <a:pt x="184721" y="84773"/>
                      <a:pt x="185992" y="97473"/>
                    </a:cubicBezTo>
                    <a:lnTo>
                      <a:pt x="251523" y="97473"/>
                    </a:lnTo>
                    <a:cubicBezTo>
                      <a:pt x="251206" y="78232"/>
                      <a:pt x="246063" y="61277"/>
                      <a:pt x="236030" y="46609"/>
                    </a:cubicBezTo>
                    <a:cubicBezTo>
                      <a:pt x="225996" y="32004"/>
                      <a:pt x="212027" y="20574"/>
                      <a:pt x="194120" y="12319"/>
                    </a:cubicBezTo>
                    <a:cubicBezTo>
                      <a:pt x="176213" y="4064"/>
                      <a:pt x="155194" y="0"/>
                      <a:pt x="131191" y="0"/>
                    </a:cubicBezTo>
                    <a:cubicBezTo>
                      <a:pt x="107633" y="0"/>
                      <a:pt x="86551" y="4127"/>
                      <a:pt x="68009" y="12319"/>
                    </a:cubicBezTo>
                    <a:cubicBezTo>
                      <a:pt x="49467" y="20511"/>
                      <a:pt x="34925" y="31940"/>
                      <a:pt x="24321" y="46609"/>
                    </a:cubicBezTo>
                    <a:cubicBezTo>
                      <a:pt x="13716" y="61214"/>
                      <a:pt x="8509" y="78359"/>
                      <a:pt x="8636" y="97917"/>
                    </a:cubicBezTo>
                    <a:cubicBezTo>
                      <a:pt x="8509" y="121793"/>
                      <a:pt x="16383" y="140843"/>
                      <a:pt x="32195" y="154940"/>
                    </a:cubicBezTo>
                    <a:cubicBezTo>
                      <a:pt x="48006" y="169037"/>
                      <a:pt x="69533" y="179388"/>
                      <a:pt x="96774" y="186055"/>
                    </a:cubicBezTo>
                    <a:lnTo>
                      <a:pt x="131953" y="194882"/>
                    </a:lnTo>
                    <a:cubicBezTo>
                      <a:pt x="143764" y="197739"/>
                      <a:pt x="153734" y="200851"/>
                      <a:pt x="161861" y="204343"/>
                    </a:cubicBezTo>
                    <a:cubicBezTo>
                      <a:pt x="169990" y="207836"/>
                      <a:pt x="176213" y="212027"/>
                      <a:pt x="180467" y="216980"/>
                    </a:cubicBezTo>
                    <a:cubicBezTo>
                      <a:pt x="184721" y="221933"/>
                      <a:pt x="186881" y="228029"/>
                      <a:pt x="186881" y="235267"/>
                    </a:cubicBezTo>
                    <a:cubicBezTo>
                      <a:pt x="186881" y="243078"/>
                      <a:pt x="184531" y="249936"/>
                      <a:pt x="179769" y="255968"/>
                    </a:cubicBezTo>
                    <a:cubicBezTo>
                      <a:pt x="175006" y="262001"/>
                      <a:pt x="168402" y="266636"/>
                      <a:pt x="159766" y="270002"/>
                    </a:cubicBezTo>
                    <a:cubicBezTo>
                      <a:pt x="151194" y="273367"/>
                      <a:pt x="141097" y="275082"/>
                      <a:pt x="129540" y="275082"/>
                    </a:cubicBezTo>
                    <a:cubicBezTo>
                      <a:pt x="117729" y="275082"/>
                      <a:pt x="107188" y="273241"/>
                      <a:pt x="97854" y="269621"/>
                    </a:cubicBezTo>
                    <a:cubicBezTo>
                      <a:pt x="88519" y="266002"/>
                      <a:pt x="81090" y="260541"/>
                      <a:pt x="75565" y="253365"/>
                    </a:cubicBezTo>
                    <a:cubicBezTo>
                      <a:pt x="70041" y="246189"/>
                      <a:pt x="66929" y="237109"/>
                      <a:pt x="66167" y="226314"/>
                    </a:cubicBezTo>
                    <a:lnTo>
                      <a:pt x="0" y="226314"/>
                    </a:lnTo>
                    <a:cubicBezTo>
                      <a:pt x="508" y="249555"/>
                      <a:pt x="6159" y="269049"/>
                      <a:pt x="16955" y="284798"/>
                    </a:cubicBezTo>
                    <a:cubicBezTo>
                      <a:pt x="27749" y="300545"/>
                      <a:pt x="42799" y="312420"/>
                      <a:pt x="62103" y="320421"/>
                    </a:cubicBezTo>
                    <a:cubicBezTo>
                      <a:pt x="81407" y="328422"/>
                      <a:pt x="104140" y="332423"/>
                      <a:pt x="130239" y="332423"/>
                    </a:cubicBezTo>
                    <a:cubicBezTo>
                      <a:pt x="156528" y="332423"/>
                      <a:pt x="179070" y="328422"/>
                      <a:pt x="197739" y="320485"/>
                    </a:cubicBezTo>
                    <a:cubicBezTo>
                      <a:pt x="216598" y="312547"/>
                      <a:pt x="230949" y="301308"/>
                      <a:pt x="240919" y="28683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312;p53"/>
              <p:cNvSpPr/>
              <p:nvPr/>
            </p:nvSpPr>
            <p:spPr>
              <a:xfrm>
                <a:off x="9981923" y="2787955"/>
                <a:ext cx="218503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323342" extrusionOk="0">
                    <a:moveTo>
                      <a:pt x="68390" y="189801"/>
                    </a:moveTo>
                    <a:lnTo>
                      <a:pt x="206693" y="189801"/>
                    </a:lnTo>
                    <a:lnTo>
                      <a:pt x="206693" y="133413"/>
                    </a:lnTo>
                    <a:lnTo>
                      <a:pt x="68390" y="133413"/>
                    </a:lnTo>
                    <a:lnTo>
                      <a:pt x="68390" y="56388"/>
                    </a:lnTo>
                    <a:lnTo>
                      <a:pt x="217869" y="56388"/>
                    </a:lnTo>
                    <a:lnTo>
                      <a:pt x="217869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18504" y="323342"/>
                    </a:lnTo>
                    <a:lnTo>
                      <a:pt x="218504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313;p53"/>
              <p:cNvSpPr/>
              <p:nvPr/>
            </p:nvSpPr>
            <p:spPr>
              <a:xfrm>
                <a:off x="10357653" y="2772778"/>
                <a:ext cx="184150" cy="338581"/>
              </a:xfrm>
              <a:custGeom>
                <a:avLst/>
                <a:gdLst/>
                <a:ahLst/>
                <a:cxnLst/>
                <a:rect l="l" t="t" r="r" b="b"/>
                <a:pathLst>
                  <a:path w="184150" h="338581" extrusionOk="0">
                    <a:moveTo>
                      <a:pt x="112332" y="79756"/>
                    </a:moveTo>
                    <a:cubicBezTo>
                      <a:pt x="113792" y="71564"/>
                      <a:pt x="116840" y="65151"/>
                      <a:pt x="121476" y="60579"/>
                    </a:cubicBezTo>
                    <a:cubicBezTo>
                      <a:pt x="126111" y="56007"/>
                      <a:pt x="133350" y="53721"/>
                      <a:pt x="143256" y="53721"/>
                    </a:cubicBezTo>
                    <a:cubicBezTo>
                      <a:pt x="147257" y="53721"/>
                      <a:pt x="151067" y="54102"/>
                      <a:pt x="154686" y="54801"/>
                    </a:cubicBezTo>
                    <a:cubicBezTo>
                      <a:pt x="158306" y="55563"/>
                      <a:pt x="161481" y="56324"/>
                      <a:pt x="164084" y="57150"/>
                    </a:cubicBezTo>
                    <a:lnTo>
                      <a:pt x="184150" y="6604"/>
                    </a:lnTo>
                    <a:cubicBezTo>
                      <a:pt x="180340" y="5334"/>
                      <a:pt x="174307" y="3937"/>
                      <a:pt x="165989" y="2349"/>
                    </a:cubicBezTo>
                    <a:cubicBezTo>
                      <a:pt x="157670" y="762"/>
                      <a:pt x="148272" y="0"/>
                      <a:pt x="137858" y="0"/>
                    </a:cubicBezTo>
                    <a:cubicBezTo>
                      <a:pt x="122682" y="0"/>
                      <a:pt x="108648" y="2921"/>
                      <a:pt x="95631" y="8699"/>
                    </a:cubicBezTo>
                    <a:cubicBezTo>
                      <a:pt x="82614" y="14478"/>
                      <a:pt x="71755" y="23177"/>
                      <a:pt x="62929" y="34735"/>
                    </a:cubicBezTo>
                    <a:cubicBezTo>
                      <a:pt x="54166" y="46292"/>
                      <a:pt x="48323" y="60896"/>
                      <a:pt x="45466" y="78486"/>
                    </a:cubicBezTo>
                    <a:lnTo>
                      <a:pt x="42545" y="96012"/>
                    </a:lnTo>
                    <a:lnTo>
                      <a:pt x="8382" y="96012"/>
                    </a:lnTo>
                    <a:lnTo>
                      <a:pt x="0" y="146558"/>
                    </a:lnTo>
                    <a:lnTo>
                      <a:pt x="34099" y="146558"/>
                    </a:lnTo>
                    <a:lnTo>
                      <a:pt x="2032" y="338582"/>
                    </a:lnTo>
                    <a:lnTo>
                      <a:pt x="69152" y="338582"/>
                    </a:lnTo>
                    <a:lnTo>
                      <a:pt x="101156" y="146558"/>
                    </a:lnTo>
                    <a:lnTo>
                      <a:pt x="149670" y="146558"/>
                    </a:lnTo>
                    <a:lnTo>
                      <a:pt x="158052" y="96012"/>
                    </a:lnTo>
                    <a:lnTo>
                      <a:pt x="109538" y="96012"/>
                    </a:lnTo>
                    <a:lnTo>
                      <a:pt x="112332" y="7975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314;p53"/>
              <p:cNvSpPr/>
              <p:nvPr/>
            </p:nvSpPr>
            <p:spPr>
              <a:xfrm>
                <a:off x="10520569" y="2865615"/>
                <a:ext cx="242930" cy="250380"/>
              </a:xfrm>
              <a:custGeom>
                <a:avLst/>
                <a:gdLst/>
                <a:ahLst/>
                <a:cxnLst/>
                <a:rect l="l" t="t" r="r" b="b"/>
                <a:pathLst>
                  <a:path w="242930" h="250380" extrusionOk="0">
                    <a:moveTo>
                      <a:pt x="202590" y="15875"/>
                    </a:moveTo>
                    <a:cubicBezTo>
                      <a:pt x="186397" y="5271"/>
                      <a:pt x="165951" y="0"/>
                      <a:pt x="141313" y="0"/>
                    </a:cubicBezTo>
                    <a:cubicBezTo>
                      <a:pt x="116865" y="0"/>
                      <a:pt x="94957" y="5207"/>
                      <a:pt x="75463" y="15558"/>
                    </a:cubicBezTo>
                    <a:cubicBezTo>
                      <a:pt x="55968" y="25908"/>
                      <a:pt x="39966" y="40449"/>
                      <a:pt x="27330" y="59055"/>
                    </a:cubicBezTo>
                    <a:cubicBezTo>
                      <a:pt x="14693" y="77661"/>
                      <a:pt x="6375" y="99505"/>
                      <a:pt x="2375" y="124396"/>
                    </a:cubicBezTo>
                    <a:cubicBezTo>
                      <a:pt x="-1753" y="149352"/>
                      <a:pt x="-483" y="171260"/>
                      <a:pt x="6057" y="190246"/>
                    </a:cubicBezTo>
                    <a:cubicBezTo>
                      <a:pt x="12662" y="209169"/>
                      <a:pt x="24028" y="223964"/>
                      <a:pt x="40220" y="234506"/>
                    </a:cubicBezTo>
                    <a:cubicBezTo>
                      <a:pt x="56413" y="245046"/>
                      <a:pt x="76924" y="250381"/>
                      <a:pt x="101625" y="250381"/>
                    </a:cubicBezTo>
                    <a:cubicBezTo>
                      <a:pt x="125945" y="250381"/>
                      <a:pt x="147790" y="245174"/>
                      <a:pt x="167157" y="234823"/>
                    </a:cubicBezTo>
                    <a:cubicBezTo>
                      <a:pt x="186525" y="224473"/>
                      <a:pt x="202590" y="209931"/>
                      <a:pt x="215290" y="191326"/>
                    </a:cubicBezTo>
                    <a:cubicBezTo>
                      <a:pt x="227990" y="172720"/>
                      <a:pt x="236436" y="151003"/>
                      <a:pt x="240563" y="126238"/>
                    </a:cubicBezTo>
                    <a:cubicBezTo>
                      <a:pt x="244691" y="101092"/>
                      <a:pt x="243420" y="79058"/>
                      <a:pt x="236753" y="60071"/>
                    </a:cubicBezTo>
                    <a:cubicBezTo>
                      <a:pt x="230213" y="41212"/>
                      <a:pt x="218782" y="26480"/>
                      <a:pt x="202590" y="15875"/>
                    </a:cubicBezTo>
                    <a:close/>
                    <a:moveTo>
                      <a:pt x="172745" y="123952"/>
                    </a:moveTo>
                    <a:cubicBezTo>
                      <a:pt x="170332" y="138176"/>
                      <a:pt x="166204" y="150876"/>
                      <a:pt x="160426" y="162052"/>
                    </a:cubicBezTo>
                    <a:cubicBezTo>
                      <a:pt x="154647" y="173292"/>
                      <a:pt x="147345" y="182118"/>
                      <a:pt x="138582" y="188595"/>
                    </a:cubicBezTo>
                    <a:cubicBezTo>
                      <a:pt x="129819" y="195072"/>
                      <a:pt x="119722" y="198311"/>
                      <a:pt x="108356" y="198311"/>
                    </a:cubicBezTo>
                    <a:cubicBezTo>
                      <a:pt x="97307" y="198311"/>
                      <a:pt x="88607" y="195199"/>
                      <a:pt x="82194" y="188913"/>
                    </a:cubicBezTo>
                    <a:cubicBezTo>
                      <a:pt x="75780" y="182626"/>
                      <a:pt x="71653" y="174054"/>
                      <a:pt x="69748" y="163195"/>
                    </a:cubicBezTo>
                    <a:cubicBezTo>
                      <a:pt x="67779" y="152273"/>
                      <a:pt x="67970" y="139827"/>
                      <a:pt x="70319" y="125857"/>
                    </a:cubicBezTo>
                    <a:cubicBezTo>
                      <a:pt x="72669" y="111633"/>
                      <a:pt x="76669" y="98933"/>
                      <a:pt x="82384" y="87757"/>
                    </a:cubicBezTo>
                    <a:cubicBezTo>
                      <a:pt x="88100" y="76581"/>
                      <a:pt x="95466" y="67691"/>
                      <a:pt x="104355" y="61151"/>
                    </a:cubicBezTo>
                    <a:cubicBezTo>
                      <a:pt x="113245" y="54610"/>
                      <a:pt x="123342" y="51371"/>
                      <a:pt x="134581" y="51371"/>
                    </a:cubicBezTo>
                    <a:cubicBezTo>
                      <a:pt x="145757" y="51371"/>
                      <a:pt x="154457" y="54546"/>
                      <a:pt x="160807" y="60833"/>
                    </a:cubicBezTo>
                    <a:cubicBezTo>
                      <a:pt x="167093" y="67120"/>
                      <a:pt x="171221" y="75756"/>
                      <a:pt x="173190" y="86677"/>
                    </a:cubicBezTo>
                    <a:cubicBezTo>
                      <a:pt x="175031" y="97536"/>
                      <a:pt x="174904" y="109982"/>
                      <a:pt x="172745" y="12395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315;p53"/>
              <p:cNvSpPr/>
              <p:nvPr/>
            </p:nvSpPr>
            <p:spPr>
              <a:xfrm>
                <a:off x="10789580" y="2865298"/>
                <a:ext cx="187832" cy="245999"/>
              </a:xfrm>
              <a:custGeom>
                <a:avLst/>
                <a:gdLst/>
                <a:ahLst/>
                <a:cxnLst/>
                <a:rect l="l" t="t" r="r" b="b"/>
                <a:pathLst>
                  <a:path w="187832" h="245999" extrusionOk="0">
                    <a:moveTo>
                      <a:pt x="177736" y="635"/>
                    </a:moveTo>
                    <a:cubicBezTo>
                      <a:pt x="173990" y="190"/>
                      <a:pt x="170434" y="0"/>
                      <a:pt x="167068" y="0"/>
                    </a:cubicBezTo>
                    <a:cubicBezTo>
                      <a:pt x="153480" y="0"/>
                      <a:pt x="140843" y="3873"/>
                      <a:pt x="129095" y="11620"/>
                    </a:cubicBezTo>
                    <a:cubicBezTo>
                      <a:pt x="117348" y="19367"/>
                      <a:pt x="108014" y="30734"/>
                      <a:pt x="101092" y="45783"/>
                    </a:cubicBezTo>
                    <a:lnTo>
                      <a:pt x="98552" y="45783"/>
                    </a:lnTo>
                    <a:lnTo>
                      <a:pt x="105664" y="3492"/>
                    </a:lnTo>
                    <a:lnTo>
                      <a:pt x="40449" y="3492"/>
                    </a:lnTo>
                    <a:lnTo>
                      <a:pt x="0" y="245999"/>
                    </a:lnTo>
                    <a:lnTo>
                      <a:pt x="67246" y="245999"/>
                    </a:lnTo>
                    <a:lnTo>
                      <a:pt x="89853" y="108776"/>
                    </a:lnTo>
                    <a:cubicBezTo>
                      <a:pt x="91630" y="98870"/>
                      <a:pt x="95441" y="90170"/>
                      <a:pt x="101219" y="82550"/>
                    </a:cubicBezTo>
                    <a:cubicBezTo>
                      <a:pt x="106997" y="74993"/>
                      <a:pt x="114109" y="69024"/>
                      <a:pt x="122428" y="64770"/>
                    </a:cubicBezTo>
                    <a:cubicBezTo>
                      <a:pt x="130810" y="60515"/>
                      <a:pt x="139891" y="58357"/>
                      <a:pt x="149669" y="58357"/>
                    </a:cubicBezTo>
                    <a:cubicBezTo>
                      <a:pt x="154495" y="58357"/>
                      <a:pt x="159639" y="58674"/>
                      <a:pt x="165036" y="59373"/>
                    </a:cubicBezTo>
                    <a:cubicBezTo>
                      <a:pt x="170434" y="60071"/>
                      <a:pt x="174689" y="60896"/>
                      <a:pt x="177736" y="61976"/>
                    </a:cubicBezTo>
                    <a:lnTo>
                      <a:pt x="187833" y="2159"/>
                    </a:lnTo>
                    <a:cubicBezTo>
                      <a:pt x="184912" y="1588"/>
                      <a:pt x="181483" y="1079"/>
                      <a:pt x="177736" y="63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Google Shape;316;p53"/>
              <p:cNvSpPr/>
              <p:nvPr/>
            </p:nvSpPr>
            <p:spPr>
              <a:xfrm>
                <a:off x="7989167" y="3321482"/>
                <a:ext cx="270509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70509" h="323405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8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68390" y="323405"/>
                    </a:lnTo>
                    <a:lnTo>
                      <a:pt x="68390" y="119824"/>
                    </a:lnTo>
                    <a:lnTo>
                      <a:pt x="70739" y="119824"/>
                    </a:lnTo>
                    <a:lnTo>
                      <a:pt x="211455" y="323405"/>
                    </a:lnTo>
                    <a:lnTo>
                      <a:pt x="270510" y="323405"/>
                    </a:lnTo>
                    <a:lnTo>
                      <a:pt x="270510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7" name="Google Shape;317;p53"/>
              <p:cNvSpPr/>
              <p:nvPr/>
            </p:nvSpPr>
            <p:spPr>
              <a:xfrm>
                <a:off x="8323113" y="3321482"/>
                <a:ext cx="218566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6" h="323405" extrusionOk="0">
                    <a:moveTo>
                      <a:pt x="68389" y="189802"/>
                    </a:moveTo>
                    <a:lnTo>
                      <a:pt x="206692" y="189802"/>
                    </a:lnTo>
                    <a:lnTo>
                      <a:pt x="206692" y="133414"/>
                    </a:lnTo>
                    <a:lnTo>
                      <a:pt x="68389" y="133414"/>
                    </a:lnTo>
                    <a:lnTo>
                      <a:pt x="68389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89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318;p53"/>
              <p:cNvSpPr/>
              <p:nvPr/>
            </p:nvSpPr>
            <p:spPr>
              <a:xfrm>
                <a:off x="8590321" y="3321482"/>
                <a:ext cx="26555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65557" h="323405" extrusionOk="0">
                    <a:moveTo>
                      <a:pt x="0" y="56388"/>
                    </a:moveTo>
                    <a:lnTo>
                      <a:pt x="98997" y="56388"/>
                    </a:lnTo>
                    <a:lnTo>
                      <a:pt x="98997" y="323405"/>
                    </a:lnTo>
                    <a:lnTo>
                      <a:pt x="166561" y="323405"/>
                    </a:lnTo>
                    <a:lnTo>
                      <a:pt x="166561" y="56388"/>
                    </a:lnTo>
                    <a:lnTo>
                      <a:pt x="265557" y="56388"/>
                    </a:lnTo>
                    <a:lnTo>
                      <a:pt x="26555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319;p53"/>
              <p:cNvSpPr/>
              <p:nvPr/>
            </p:nvSpPr>
            <p:spPr>
              <a:xfrm>
                <a:off x="9013295" y="3321482"/>
                <a:ext cx="247903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47903" h="323405" extrusionOk="0">
                    <a:moveTo>
                      <a:pt x="247586" y="40577"/>
                    </a:moveTo>
                    <a:lnTo>
                      <a:pt x="247586" y="0"/>
                    </a:lnTo>
                    <a:lnTo>
                      <a:pt x="0" y="0"/>
                    </a:lnTo>
                    <a:lnTo>
                      <a:pt x="0" y="56388"/>
                    </a:lnTo>
                    <a:lnTo>
                      <a:pt x="161671" y="56388"/>
                    </a:lnTo>
                    <a:lnTo>
                      <a:pt x="317" y="282829"/>
                    </a:lnTo>
                    <a:lnTo>
                      <a:pt x="317" y="323405"/>
                    </a:lnTo>
                    <a:lnTo>
                      <a:pt x="247903" y="323405"/>
                    </a:lnTo>
                    <a:lnTo>
                      <a:pt x="247903" y="267017"/>
                    </a:lnTo>
                    <a:lnTo>
                      <a:pt x="86042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53"/>
              <p:cNvSpPr/>
              <p:nvPr/>
            </p:nvSpPr>
            <p:spPr>
              <a:xfrm>
                <a:off x="9320698" y="3321482"/>
                <a:ext cx="21856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7" h="323405" extrusionOk="0">
                    <a:moveTo>
                      <a:pt x="68390" y="189802"/>
                    </a:moveTo>
                    <a:lnTo>
                      <a:pt x="206693" y="189802"/>
                    </a:lnTo>
                    <a:lnTo>
                      <a:pt x="206693" y="133414"/>
                    </a:lnTo>
                    <a:lnTo>
                      <a:pt x="68390" y="133414"/>
                    </a:lnTo>
                    <a:lnTo>
                      <a:pt x="68390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53"/>
              <p:cNvSpPr/>
              <p:nvPr/>
            </p:nvSpPr>
            <p:spPr>
              <a:xfrm>
                <a:off x="9600225" y="3321482"/>
                <a:ext cx="255016" cy="323341"/>
              </a:xfrm>
              <a:custGeom>
                <a:avLst/>
                <a:gdLst/>
                <a:ahLst/>
                <a:cxnLst/>
                <a:rect l="l" t="t" r="r" b="b"/>
                <a:pathLst>
                  <a:path w="255016" h="323341" extrusionOk="0">
                    <a:moveTo>
                      <a:pt x="189357" y="196405"/>
                    </a:moveTo>
                    <a:cubicBezTo>
                      <a:pt x="206884" y="188214"/>
                      <a:pt x="220282" y="176403"/>
                      <a:pt x="229553" y="160972"/>
                    </a:cubicBezTo>
                    <a:cubicBezTo>
                      <a:pt x="238823" y="145542"/>
                      <a:pt x="243460" y="127127"/>
                      <a:pt x="243460" y="105601"/>
                    </a:cubicBezTo>
                    <a:cubicBezTo>
                      <a:pt x="243460" y="84265"/>
                      <a:pt x="238887" y="65659"/>
                      <a:pt x="229807" y="49784"/>
                    </a:cubicBezTo>
                    <a:cubicBezTo>
                      <a:pt x="220726" y="33909"/>
                      <a:pt x="207518" y="21653"/>
                      <a:pt x="190183" y="13017"/>
                    </a:cubicBezTo>
                    <a:cubicBezTo>
                      <a:pt x="172848" y="4318"/>
                      <a:pt x="152019" y="0"/>
                      <a:pt x="127572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68390" y="323342"/>
                    </a:lnTo>
                    <a:lnTo>
                      <a:pt x="68390" y="208724"/>
                    </a:lnTo>
                    <a:lnTo>
                      <a:pt x="118301" y="208724"/>
                    </a:lnTo>
                    <a:lnTo>
                      <a:pt x="179578" y="323342"/>
                    </a:lnTo>
                    <a:lnTo>
                      <a:pt x="255016" y="323342"/>
                    </a:lnTo>
                    <a:lnTo>
                      <a:pt x="186373" y="197676"/>
                    </a:lnTo>
                    <a:cubicBezTo>
                      <a:pt x="187325" y="197295"/>
                      <a:pt x="188405" y="196914"/>
                      <a:pt x="189357" y="196405"/>
                    </a:cubicBezTo>
                    <a:close/>
                    <a:moveTo>
                      <a:pt x="68326" y="55880"/>
                    </a:moveTo>
                    <a:lnTo>
                      <a:pt x="114427" y="55880"/>
                    </a:lnTo>
                    <a:cubicBezTo>
                      <a:pt x="127572" y="55880"/>
                      <a:pt x="138494" y="57785"/>
                      <a:pt x="147193" y="61659"/>
                    </a:cubicBezTo>
                    <a:cubicBezTo>
                      <a:pt x="155893" y="65532"/>
                      <a:pt x="162370" y="71120"/>
                      <a:pt x="166624" y="78486"/>
                    </a:cubicBezTo>
                    <a:cubicBezTo>
                      <a:pt x="170879" y="85852"/>
                      <a:pt x="173038" y="94933"/>
                      <a:pt x="173038" y="105664"/>
                    </a:cubicBezTo>
                    <a:cubicBezTo>
                      <a:pt x="173038" y="116268"/>
                      <a:pt x="170879" y="125222"/>
                      <a:pt x="166624" y="132334"/>
                    </a:cubicBezTo>
                    <a:cubicBezTo>
                      <a:pt x="162370" y="139509"/>
                      <a:pt x="155893" y="144843"/>
                      <a:pt x="147257" y="148463"/>
                    </a:cubicBezTo>
                    <a:cubicBezTo>
                      <a:pt x="138621" y="152019"/>
                      <a:pt x="127762" y="153860"/>
                      <a:pt x="114745" y="153860"/>
                    </a:cubicBezTo>
                    <a:lnTo>
                      <a:pt x="68326" y="153860"/>
                    </a:lnTo>
                    <a:lnTo>
                      <a:pt x="68326" y="5588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Google Shape;322;p53"/>
              <p:cNvSpPr/>
              <p:nvPr/>
            </p:nvSpPr>
            <p:spPr>
              <a:xfrm>
                <a:off x="9893405" y="3317100"/>
                <a:ext cx="302831" cy="332168"/>
              </a:xfrm>
              <a:custGeom>
                <a:avLst/>
                <a:gdLst/>
                <a:ahLst/>
                <a:cxnLst/>
                <a:rect l="l" t="t" r="r" b="b"/>
                <a:pathLst>
                  <a:path w="302831" h="332168" extrusionOk="0">
                    <a:moveTo>
                      <a:pt x="228536" y="19495"/>
                    </a:moveTo>
                    <a:cubicBezTo>
                      <a:pt x="205613" y="6477"/>
                      <a:pt x="179959" y="0"/>
                      <a:pt x="151384" y="0"/>
                    </a:cubicBezTo>
                    <a:cubicBezTo>
                      <a:pt x="122618" y="0"/>
                      <a:pt x="96838" y="6477"/>
                      <a:pt x="74041" y="19495"/>
                    </a:cubicBezTo>
                    <a:cubicBezTo>
                      <a:pt x="51181" y="32512"/>
                      <a:pt x="33147" y="51372"/>
                      <a:pt x="19876" y="76073"/>
                    </a:cubicBezTo>
                    <a:cubicBezTo>
                      <a:pt x="6604" y="100838"/>
                      <a:pt x="0" y="130810"/>
                      <a:pt x="0" y="166053"/>
                    </a:cubicBezTo>
                    <a:cubicBezTo>
                      <a:pt x="0" y="201232"/>
                      <a:pt x="6604" y="231140"/>
                      <a:pt x="19876" y="255905"/>
                    </a:cubicBezTo>
                    <a:cubicBezTo>
                      <a:pt x="33147" y="280670"/>
                      <a:pt x="51181" y="299529"/>
                      <a:pt x="74041" y="312610"/>
                    </a:cubicBezTo>
                    <a:cubicBezTo>
                      <a:pt x="96901" y="325691"/>
                      <a:pt x="122682" y="332169"/>
                      <a:pt x="151384" y="332169"/>
                    </a:cubicBezTo>
                    <a:cubicBezTo>
                      <a:pt x="179895" y="332169"/>
                      <a:pt x="205613" y="325691"/>
                      <a:pt x="228536" y="312674"/>
                    </a:cubicBezTo>
                    <a:cubicBezTo>
                      <a:pt x="251460" y="299657"/>
                      <a:pt x="269557" y="280797"/>
                      <a:pt x="282829" y="256096"/>
                    </a:cubicBezTo>
                    <a:cubicBezTo>
                      <a:pt x="296164" y="231394"/>
                      <a:pt x="302831" y="201359"/>
                      <a:pt x="302831" y="166116"/>
                    </a:cubicBezTo>
                    <a:cubicBezTo>
                      <a:pt x="302831" y="130873"/>
                      <a:pt x="296164" y="100838"/>
                      <a:pt x="282829" y="76136"/>
                    </a:cubicBezTo>
                    <a:cubicBezTo>
                      <a:pt x="269557" y="51372"/>
                      <a:pt x="251460" y="32448"/>
                      <a:pt x="228536" y="19495"/>
                    </a:cubicBezTo>
                    <a:close/>
                    <a:moveTo>
                      <a:pt x="223330" y="223838"/>
                    </a:moveTo>
                    <a:cubicBezTo>
                      <a:pt x="216535" y="239522"/>
                      <a:pt x="207010" y="251397"/>
                      <a:pt x="194691" y="259524"/>
                    </a:cubicBezTo>
                    <a:cubicBezTo>
                      <a:pt x="182372" y="267653"/>
                      <a:pt x="167957" y="271716"/>
                      <a:pt x="151447" y="271716"/>
                    </a:cubicBezTo>
                    <a:cubicBezTo>
                      <a:pt x="134938" y="271716"/>
                      <a:pt x="120523" y="267653"/>
                      <a:pt x="108204" y="259524"/>
                    </a:cubicBezTo>
                    <a:cubicBezTo>
                      <a:pt x="95885" y="251397"/>
                      <a:pt x="86360" y="239522"/>
                      <a:pt x="79566" y="223838"/>
                    </a:cubicBezTo>
                    <a:cubicBezTo>
                      <a:pt x="72771" y="208153"/>
                      <a:pt x="69406" y="188913"/>
                      <a:pt x="69406" y="166053"/>
                    </a:cubicBezTo>
                    <a:cubicBezTo>
                      <a:pt x="69406" y="143192"/>
                      <a:pt x="72771" y="123952"/>
                      <a:pt x="79566" y="108267"/>
                    </a:cubicBezTo>
                    <a:cubicBezTo>
                      <a:pt x="86360" y="92583"/>
                      <a:pt x="95885" y="80709"/>
                      <a:pt x="108204" y="72580"/>
                    </a:cubicBezTo>
                    <a:cubicBezTo>
                      <a:pt x="120523" y="64453"/>
                      <a:pt x="134938" y="60452"/>
                      <a:pt x="151447" y="60452"/>
                    </a:cubicBezTo>
                    <a:cubicBezTo>
                      <a:pt x="167957" y="60452"/>
                      <a:pt x="182372" y="64516"/>
                      <a:pt x="194691" y="72580"/>
                    </a:cubicBezTo>
                    <a:cubicBezTo>
                      <a:pt x="207010" y="80645"/>
                      <a:pt x="216535" y="92583"/>
                      <a:pt x="223330" y="108267"/>
                    </a:cubicBezTo>
                    <a:cubicBezTo>
                      <a:pt x="230124" y="123952"/>
                      <a:pt x="233490" y="143192"/>
                      <a:pt x="233490" y="166053"/>
                    </a:cubicBezTo>
                    <a:cubicBezTo>
                      <a:pt x="233553" y="188913"/>
                      <a:pt x="230124" y="208153"/>
                      <a:pt x="223330" y="22383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3" name="Google Shape;323;p53"/>
            <p:cNvGrpSpPr/>
            <p:nvPr/>
          </p:nvGrpSpPr>
          <p:grpSpPr>
            <a:xfrm>
              <a:off x="10371940" y="3306052"/>
              <a:ext cx="624650" cy="354583"/>
              <a:chOff x="10371940" y="3306052"/>
              <a:chExt cx="624650" cy="354583"/>
            </a:xfrm>
          </p:grpSpPr>
          <p:sp>
            <p:nvSpPr>
              <p:cNvPr id="324" name="Google Shape;324;p53"/>
              <p:cNvSpPr/>
              <p:nvPr/>
            </p:nvSpPr>
            <p:spPr>
              <a:xfrm>
                <a:off x="10597048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763" y="271145"/>
                    </a:lnTo>
                    <a:lnTo>
                      <a:pt x="121095" y="150876"/>
                    </a:lnTo>
                    <a:lnTo>
                      <a:pt x="763" y="30543"/>
                    </a:lnTo>
                    <a:lnTo>
                      <a:pt x="0" y="0"/>
                    </a:lnTo>
                    <a:lnTo>
                      <a:pt x="177356" y="17729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325;p53"/>
              <p:cNvSpPr/>
              <p:nvPr/>
            </p:nvSpPr>
            <p:spPr>
              <a:xfrm>
                <a:off x="10371940" y="3306052"/>
                <a:ext cx="177672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672" h="354583" extrusionOk="0">
                    <a:moveTo>
                      <a:pt x="318" y="354584"/>
                    </a:moveTo>
                    <a:lnTo>
                      <a:pt x="0" y="272224"/>
                    </a:lnTo>
                    <a:lnTo>
                      <a:pt x="121412" y="150876"/>
                    </a:lnTo>
                    <a:lnTo>
                      <a:pt x="0" y="29464"/>
                    </a:lnTo>
                    <a:lnTo>
                      <a:pt x="318" y="0"/>
                    </a:lnTo>
                    <a:lnTo>
                      <a:pt x="177673" y="17729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Google Shape;326;p53"/>
              <p:cNvSpPr/>
              <p:nvPr/>
            </p:nvSpPr>
            <p:spPr>
              <a:xfrm>
                <a:off x="10819235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253" y="271653"/>
                    </a:lnTo>
                    <a:lnTo>
                      <a:pt x="121094" y="150876"/>
                    </a:lnTo>
                    <a:lnTo>
                      <a:pt x="253" y="30035"/>
                    </a:lnTo>
                    <a:lnTo>
                      <a:pt x="0" y="0"/>
                    </a:lnTo>
                    <a:lnTo>
                      <a:pt x="177355" y="17729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27" name="Google Shape;327;p53"/>
            <p:cNvSpPr/>
            <p:nvPr/>
          </p:nvSpPr>
          <p:spPr>
            <a:xfrm>
              <a:off x="9013295" y="3811639"/>
              <a:ext cx="1968500" cy="19050"/>
            </a:xfrm>
            <a:custGeom>
              <a:avLst/>
              <a:gdLst/>
              <a:ahLst/>
              <a:cxnLst/>
              <a:rect l="l" t="t" r="r" b="b"/>
              <a:pathLst>
                <a:path w="1968500" h="19050" extrusionOk="0">
                  <a:moveTo>
                    <a:pt x="0" y="0"/>
                  </a:moveTo>
                  <a:lnTo>
                    <a:pt x="1968500" y="0"/>
                  </a:lnTo>
                  <a:lnTo>
                    <a:pt x="19685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8" name="Google Shape;328;p53"/>
            <p:cNvGrpSpPr/>
            <p:nvPr/>
          </p:nvGrpSpPr>
          <p:grpSpPr>
            <a:xfrm>
              <a:off x="9012151" y="3967848"/>
              <a:ext cx="905193" cy="327786"/>
              <a:chOff x="9012151" y="3967848"/>
              <a:chExt cx="905193" cy="327786"/>
            </a:xfrm>
          </p:grpSpPr>
          <p:sp>
            <p:nvSpPr>
              <p:cNvPr id="329" name="Google Shape;329;p53"/>
              <p:cNvSpPr/>
              <p:nvPr/>
            </p:nvSpPr>
            <p:spPr>
              <a:xfrm>
                <a:off x="9012151" y="3967848"/>
                <a:ext cx="275272" cy="323278"/>
              </a:xfrm>
              <a:custGeom>
                <a:avLst/>
                <a:gdLst/>
                <a:ahLst/>
                <a:cxnLst/>
                <a:rect l="l" t="t" r="r" b="b"/>
                <a:pathLst>
                  <a:path w="275272" h="323278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133350"/>
                    </a:lnTo>
                    <a:lnTo>
                      <a:pt x="207073" y="133350"/>
                    </a:lnTo>
                    <a:lnTo>
                      <a:pt x="207073" y="0"/>
                    </a:lnTo>
                    <a:lnTo>
                      <a:pt x="275272" y="0"/>
                    </a:lnTo>
                    <a:lnTo>
                      <a:pt x="275272" y="323279"/>
                    </a:lnTo>
                    <a:lnTo>
                      <a:pt x="207073" y="323279"/>
                    </a:lnTo>
                    <a:lnTo>
                      <a:pt x="207073" y="189738"/>
                    </a:lnTo>
                    <a:lnTo>
                      <a:pt x="68326" y="189738"/>
                    </a:lnTo>
                    <a:lnTo>
                      <a:pt x="68326" y="323279"/>
                    </a:lnTo>
                    <a:lnTo>
                      <a:pt x="0" y="32327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0" name="Google Shape;330;p53"/>
              <p:cNvSpPr/>
              <p:nvPr/>
            </p:nvSpPr>
            <p:spPr>
              <a:xfrm>
                <a:off x="9343748" y="3967848"/>
                <a:ext cx="268034" cy="327786"/>
              </a:xfrm>
              <a:custGeom>
                <a:avLst/>
                <a:gdLst/>
                <a:ahLst/>
                <a:cxnLst/>
                <a:rect l="l" t="t" r="r" b="b"/>
                <a:pathLst>
                  <a:path w="268034" h="327786" extrusionOk="0">
                    <a:moveTo>
                      <a:pt x="199708" y="0"/>
                    </a:moveTo>
                    <a:lnTo>
                      <a:pt x="268034" y="0"/>
                    </a:lnTo>
                    <a:lnTo>
                      <a:pt x="268034" y="209931"/>
                    </a:lnTo>
                    <a:cubicBezTo>
                      <a:pt x="268034" y="233490"/>
                      <a:pt x="262446" y="254127"/>
                      <a:pt x="251206" y="271780"/>
                    </a:cubicBezTo>
                    <a:cubicBezTo>
                      <a:pt x="239967" y="289433"/>
                      <a:pt x="224346" y="303213"/>
                      <a:pt x="204216" y="313055"/>
                    </a:cubicBezTo>
                    <a:cubicBezTo>
                      <a:pt x="184087" y="322898"/>
                      <a:pt x="160719" y="327787"/>
                      <a:pt x="133986" y="327787"/>
                    </a:cubicBezTo>
                    <a:cubicBezTo>
                      <a:pt x="107124" y="327787"/>
                      <a:pt x="83693" y="322898"/>
                      <a:pt x="63564" y="313055"/>
                    </a:cubicBezTo>
                    <a:cubicBezTo>
                      <a:pt x="43435" y="303213"/>
                      <a:pt x="27813" y="289433"/>
                      <a:pt x="16701" y="271780"/>
                    </a:cubicBezTo>
                    <a:cubicBezTo>
                      <a:pt x="5588" y="254127"/>
                      <a:pt x="0" y="233490"/>
                      <a:pt x="0" y="209931"/>
                    </a:cubicBez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204089"/>
                    </a:lnTo>
                    <a:cubicBezTo>
                      <a:pt x="68326" y="216408"/>
                      <a:pt x="71057" y="227330"/>
                      <a:pt x="76454" y="236918"/>
                    </a:cubicBezTo>
                    <a:cubicBezTo>
                      <a:pt x="81852" y="246507"/>
                      <a:pt x="89536" y="254000"/>
                      <a:pt x="99441" y="259461"/>
                    </a:cubicBezTo>
                    <a:cubicBezTo>
                      <a:pt x="109348" y="264922"/>
                      <a:pt x="120841" y="267653"/>
                      <a:pt x="133986" y="267653"/>
                    </a:cubicBezTo>
                    <a:cubicBezTo>
                      <a:pt x="147257" y="267653"/>
                      <a:pt x="158814" y="264922"/>
                      <a:pt x="168656" y="259461"/>
                    </a:cubicBezTo>
                    <a:cubicBezTo>
                      <a:pt x="178499" y="254000"/>
                      <a:pt x="186119" y="246443"/>
                      <a:pt x="191516" y="236918"/>
                    </a:cubicBezTo>
                    <a:cubicBezTo>
                      <a:pt x="196914" y="227330"/>
                      <a:pt x="199644" y="216408"/>
                      <a:pt x="199644" y="204089"/>
                    </a:cubicBezTo>
                    <a:lnTo>
                      <a:pt x="19964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Google Shape;331;p53"/>
              <p:cNvSpPr/>
              <p:nvPr/>
            </p:nvSpPr>
            <p:spPr>
              <a:xfrm>
                <a:off x="9667980" y="3967848"/>
                <a:ext cx="249364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49364" h="323342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129413" y="0"/>
                    </a:lnTo>
                    <a:cubicBezTo>
                      <a:pt x="153226" y="0"/>
                      <a:pt x="173038" y="3556"/>
                      <a:pt x="188913" y="10605"/>
                    </a:cubicBezTo>
                    <a:cubicBezTo>
                      <a:pt x="204788" y="17653"/>
                      <a:pt x="216726" y="27432"/>
                      <a:pt x="224727" y="39878"/>
                    </a:cubicBezTo>
                    <a:cubicBezTo>
                      <a:pt x="232728" y="52324"/>
                      <a:pt x="236728" y="66675"/>
                      <a:pt x="236728" y="82868"/>
                    </a:cubicBezTo>
                    <a:cubicBezTo>
                      <a:pt x="236728" y="95504"/>
                      <a:pt x="234188" y="106553"/>
                      <a:pt x="229171" y="116078"/>
                    </a:cubicBezTo>
                    <a:cubicBezTo>
                      <a:pt x="224092" y="125603"/>
                      <a:pt x="217170" y="133414"/>
                      <a:pt x="208407" y="139446"/>
                    </a:cubicBezTo>
                    <a:cubicBezTo>
                      <a:pt x="199644" y="145479"/>
                      <a:pt x="189611" y="149797"/>
                      <a:pt x="178308" y="152337"/>
                    </a:cubicBezTo>
                    <a:lnTo>
                      <a:pt x="178308" y="155512"/>
                    </a:lnTo>
                    <a:cubicBezTo>
                      <a:pt x="190627" y="156020"/>
                      <a:pt x="202184" y="159512"/>
                      <a:pt x="212979" y="165926"/>
                    </a:cubicBezTo>
                    <a:cubicBezTo>
                      <a:pt x="223774" y="172339"/>
                      <a:pt x="232537" y="181293"/>
                      <a:pt x="239268" y="192849"/>
                    </a:cubicBezTo>
                    <a:cubicBezTo>
                      <a:pt x="245999" y="204407"/>
                      <a:pt x="249365" y="218059"/>
                      <a:pt x="249365" y="233998"/>
                    </a:cubicBezTo>
                    <a:cubicBezTo>
                      <a:pt x="249365" y="251143"/>
                      <a:pt x="245110" y="266446"/>
                      <a:pt x="236665" y="279845"/>
                    </a:cubicBezTo>
                    <a:cubicBezTo>
                      <a:pt x="228219" y="293243"/>
                      <a:pt x="215709" y="303848"/>
                      <a:pt x="199199" y="311658"/>
                    </a:cubicBezTo>
                    <a:cubicBezTo>
                      <a:pt x="182690" y="319469"/>
                      <a:pt x="162306" y="323342"/>
                      <a:pt x="138113" y="323342"/>
                    </a:cubicBezTo>
                    <a:lnTo>
                      <a:pt x="0" y="323342"/>
                    </a:lnTo>
                    <a:close/>
                    <a:moveTo>
                      <a:pt x="68326" y="135255"/>
                    </a:moveTo>
                    <a:lnTo>
                      <a:pt x="118999" y="135255"/>
                    </a:lnTo>
                    <a:cubicBezTo>
                      <a:pt x="128333" y="135255"/>
                      <a:pt x="136716" y="133604"/>
                      <a:pt x="144018" y="130302"/>
                    </a:cubicBezTo>
                    <a:cubicBezTo>
                      <a:pt x="151320" y="127000"/>
                      <a:pt x="157099" y="122301"/>
                      <a:pt x="161354" y="116205"/>
                    </a:cubicBezTo>
                    <a:cubicBezTo>
                      <a:pt x="165608" y="110109"/>
                      <a:pt x="167767" y="102807"/>
                      <a:pt x="167767" y="94234"/>
                    </a:cubicBezTo>
                    <a:cubicBezTo>
                      <a:pt x="167767" y="82550"/>
                      <a:pt x="163640" y="73152"/>
                      <a:pt x="155384" y="65977"/>
                    </a:cubicBezTo>
                    <a:cubicBezTo>
                      <a:pt x="147130" y="58801"/>
                      <a:pt x="135445" y="55245"/>
                      <a:pt x="120269" y="55245"/>
                    </a:cubicBezTo>
                    <a:lnTo>
                      <a:pt x="68326" y="55245"/>
                    </a:lnTo>
                    <a:lnTo>
                      <a:pt x="68326" y="135255"/>
                    </a:lnTo>
                    <a:close/>
                    <a:moveTo>
                      <a:pt x="68326" y="267399"/>
                    </a:moveTo>
                    <a:lnTo>
                      <a:pt x="124016" y="267399"/>
                    </a:lnTo>
                    <a:cubicBezTo>
                      <a:pt x="143066" y="267399"/>
                      <a:pt x="156972" y="263716"/>
                      <a:pt x="165671" y="256413"/>
                    </a:cubicBezTo>
                    <a:cubicBezTo>
                      <a:pt x="174434" y="249111"/>
                      <a:pt x="178753" y="239332"/>
                      <a:pt x="178753" y="227140"/>
                    </a:cubicBezTo>
                    <a:cubicBezTo>
                      <a:pt x="178753" y="218186"/>
                      <a:pt x="176593" y="210312"/>
                      <a:pt x="172276" y="203454"/>
                    </a:cubicBezTo>
                    <a:cubicBezTo>
                      <a:pt x="167957" y="196596"/>
                      <a:pt x="161861" y="191262"/>
                      <a:pt x="153860" y="187325"/>
                    </a:cubicBezTo>
                    <a:cubicBezTo>
                      <a:pt x="145923" y="183452"/>
                      <a:pt x="136461" y="181483"/>
                      <a:pt x="125540" y="181483"/>
                    </a:cubicBezTo>
                    <a:lnTo>
                      <a:pt x="68263" y="181483"/>
                    </a:lnTo>
                    <a:lnTo>
                      <a:pt x="68263" y="26739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32" name="Google Shape;332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5033" y="5897743"/>
            <a:ext cx="10961226" cy="790630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53"/>
          <p:cNvSpPr txBox="1">
            <a:spLocks noGrp="1"/>
          </p:cNvSpPr>
          <p:nvPr>
            <p:ph type="body" idx="2"/>
          </p:nvPr>
        </p:nvSpPr>
        <p:spPr>
          <a:xfrm>
            <a:off x="631825" y="4728411"/>
            <a:ext cx="3551820" cy="101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>
                <a:solidFill>
                  <a:schemeClr val="lt2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4" name="Google Shape;334;p53"/>
          <p:cNvSpPr txBox="1">
            <a:spLocks noGrp="1"/>
          </p:cNvSpPr>
          <p:nvPr>
            <p:ph type="body" idx="3"/>
          </p:nvPr>
        </p:nvSpPr>
        <p:spPr>
          <a:xfrm>
            <a:off x="4579356" y="4728411"/>
            <a:ext cx="3551820" cy="101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>
                <a:solidFill>
                  <a:schemeClr val="lt2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5" name="Google Shape;335;p53"/>
          <p:cNvSpPr txBox="1">
            <a:spLocks noGrp="1"/>
          </p:cNvSpPr>
          <p:nvPr>
            <p:ph type="body" idx="4"/>
          </p:nvPr>
        </p:nvSpPr>
        <p:spPr>
          <a:xfrm>
            <a:off x="4579356" y="4333764"/>
            <a:ext cx="3551820" cy="39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 cap="none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8" name="Google Shape;338;p54"/>
          <p:cNvSpPr txBox="1">
            <a:spLocks noGrp="1"/>
          </p:cNvSpPr>
          <p:nvPr>
            <p:ph type="ftr" idx="11"/>
          </p:nvPr>
        </p:nvSpPr>
        <p:spPr>
          <a:xfrm>
            <a:off x="7058967" y="618120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54"/>
          <p:cNvSpPr txBox="1">
            <a:spLocks noGrp="1"/>
          </p:cNvSpPr>
          <p:nvPr>
            <p:ph type="sldNum" idx="12"/>
          </p:nvPr>
        </p:nvSpPr>
        <p:spPr>
          <a:xfrm>
            <a:off x="11173767" y="6181200"/>
            <a:ext cx="3580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title"/>
          </p:nvPr>
        </p:nvSpPr>
        <p:spPr>
          <a:xfrm>
            <a:off x="631825" y="463003"/>
            <a:ext cx="10899948" cy="661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631825" y="1353572"/>
            <a:ext cx="10899948" cy="434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9"/>
          <p:cNvSpPr txBox="1">
            <a:spLocks noGrp="1"/>
          </p:cNvSpPr>
          <p:nvPr>
            <p:ph type="ftr" idx="11"/>
          </p:nvPr>
        </p:nvSpPr>
        <p:spPr>
          <a:xfrm>
            <a:off x="7058967" y="618120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9"/>
          <p:cNvSpPr txBox="1">
            <a:spLocks noGrp="1"/>
          </p:cNvSpPr>
          <p:nvPr>
            <p:ph type="sldNum" idx="12"/>
          </p:nvPr>
        </p:nvSpPr>
        <p:spPr>
          <a:xfrm>
            <a:off x="11173767" y="6181200"/>
            <a:ext cx="3580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4" name="Google Shape;14;p39"/>
          <p:cNvGrpSpPr/>
          <p:nvPr/>
        </p:nvGrpSpPr>
        <p:grpSpPr>
          <a:xfrm>
            <a:off x="633600" y="5866642"/>
            <a:ext cx="1391144" cy="792757"/>
            <a:chOff x="5954200" y="1666589"/>
            <a:chExt cx="5042390" cy="2873454"/>
          </a:xfrm>
        </p:grpSpPr>
        <p:grpSp>
          <p:nvGrpSpPr>
            <p:cNvPr id="15" name="Google Shape;15;p39"/>
            <p:cNvGrpSpPr/>
            <p:nvPr/>
          </p:nvGrpSpPr>
          <p:grpSpPr>
            <a:xfrm>
              <a:off x="5954200" y="1666589"/>
              <a:ext cx="2798362" cy="2873454"/>
              <a:chOff x="5954200" y="1666589"/>
              <a:chExt cx="2798362" cy="2873454"/>
            </a:xfrm>
          </p:grpSpPr>
          <p:sp>
            <p:nvSpPr>
              <p:cNvPr id="16" name="Google Shape;16;p39"/>
              <p:cNvSpPr/>
              <p:nvPr/>
            </p:nvSpPr>
            <p:spPr>
              <a:xfrm>
                <a:off x="7252916" y="2976185"/>
                <a:ext cx="628382" cy="556455"/>
              </a:xfrm>
              <a:custGeom>
                <a:avLst/>
                <a:gdLst/>
                <a:ahLst/>
                <a:cxnLst/>
                <a:rect l="l" t="t" r="r" b="b"/>
                <a:pathLst>
                  <a:path w="628382" h="556455" extrusionOk="0">
                    <a:moveTo>
                      <a:pt x="574135" y="47101"/>
                    </a:moveTo>
                    <a:cubicBezTo>
                      <a:pt x="429355" y="-34624"/>
                      <a:pt x="150654" y="-9224"/>
                      <a:pt x="35718" y="117268"/>
                    </a:cubicBezTo>
                    <a:cubicBezTo>
                      <a:pt x="3016" y="154733"/>
                      <a:pt x="-9621" y="196008"/>
                      <a:pt x="7905" y="244903"/>
                    </a:cubicBezTo>
                    <a:cubicBezTo>
                      <a:pt x="33305" y="318626"/>
                      <a:pt x="83851" y="379396"/>
                      <a:pt x="138207" y="433117"/>
                    </a:cubicBezTo>
                    <a:cubicBezTo>
                      <a:pt x="261080" y="549576"/>
                      <a:pt x="406304" y="620696"/>
                      <a:pt x="539400" y="473693"/>
                    </a:cubicBezTo>
                    <a:cubicBezTo>
                      <a:pt x="603535" y="401113"/>
                      <a:pt x="631094" y="301736"/>
                      <a:pt x="628173" y="206358"/>
                    </a:cubicBezTo>
                    <a:cubicBezTo>
                      <a:pt x="625760" y="156892"/>
                      <a:pt x="619029" y="76692"/>
                      <a:pt x="574135" y="47101"/>
                    </a:cubicBezTo>
                    <a:close/>
                    <a:moveTo>
                      <a:pt x="601186" y="205216"/>
                    </a:moveTo>
                    <a:cubicBezTo>
                      <a:pt x="587787" y="300085"/>
                      <a:pt x="553434" y="395716"/>
                      <a:pt x="491331" y="467407"/>
                    </a:cubicBezTo>
                    <a:cubicBezTo>
                      <a:pt x="462629" y="498141"/>
                      <a:pt x="427513" y="525763"/>
                      <a:pt x="384714" y="532113"/>
                    </a:cubicBezTo>
                    <a:cubicBezTo>
                      <a:pt x="261905" y="545893"/>
                      <a:pt x="154082" y="422258"/>
                      <a:pt x="99409" y="324723"/>
                    </a:cubicBezTo>
                    <a:cubicBezTo>
                      <a:pt x="82899" y="294941"/>
                      <a:pt x="67659" y="262493"/>
                      <a:pt x="59531" y="230171"/>
                    </a:cubicBezTo>
                    <a:cubicBezTo>
                      <a:pt x="55785" y="214804"/>
                      <a:pt x="54070" y="199310"/>
                      <a:pt x="57245" y="191182"/>
                    </a:cubicBezTo>
                    <a:cubicBezTo>
                      <a:pt x="72739" y="147304"/>
                      <a:pt x="117570" y="117649"/>
                      <a:pt x="157511" y="95170"/>
                    </a:cubicBezTo>
                    <a:cubicBezTo>
                      <a:pt x="274034" y="32876"/>
                      <a:pt x="443642" y="-6239"/>
                      <a:pt x="567213" y="59229"/>
                    </a:cubicBezTo>
                    <a:cubicBezTo>
                      <a:pt x="608044" y="88185"/>
                      <a:pt x="606012" y="160067"/>
                      <a:pt x="601186" y="205216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39"/>
              <p:cNvSpPr/>
              <p:nvPr/>
            </p:nvSpPr>
            <p:spPr>
              <a:xfrm>
                <a:off x="6845415" y="2532629"/>
                <a:ext cx="1227888" cy="1348179"/>
              </a:xfrm>
              <a:custGeom>
                <a:avLst/>
                <a:gdLst/>
                <a:ahLst/>
                <a:cxnLst/>
                <a:rect l="l" t="t" r="r" b="b"/>
                <a:pathLst>
                  <a:path w="1227888" h="1348179" extrusionOk="0">
                    <a:moveTo>
                      <a:pt x="999416" y="1258119"/>
                    </a:moveTo>
                    <a:cubicBezTo>
                      <a:pt x="934201" y="1297869"/>
                      <a:pt x="844730" y="1299267"/>
                      <a:pt x="773102" y="1277994"/>
                    </a:cubicBezTo>
                    <a:cubicBezTo>
                      <a:pt x="684773" y="1252531"/>
                      <a:pt x="606859" y="1195952"/>
                      <a:pt x="536945" y="1136961"/>
                    </a:cubicBezTo>
                    <a:cubicBezTo>
                      <a:pt x="478652" y="1086732"/>
                      <a:pt x="410707" y="1046790"/>
                      <a:pt x="341302" y="1015040"/>
                    </a:cubicBezTo>
                    <a:cubicBezTo>
                      <a:pt x="301932" y="996816"/>
                      <a:pt x="262371" y="980560"/>
                      <a:pt x="225097" y="961637"/>
                    </a:cubicBezTo>
                    <a:cubicBezTo>
                      <a:pt x="111495" y="907408"/>
                      <a:pt x="24627" y="802443"/>
                      <a:pt x="19103" y="673538"/>
                    </a:cubicBezTo>
                    <a:cubicBezTo>
                      <a:pt x="14785" y="592194"/>
                      <a:pt x="34723" y="501897"/>
                      <a:pt x="84127" y="435984"/>
                    </a:cubicBezTo>
                    <a:cubicBezTo>
                      <a:pt x="137594" y="379088"/>
                      <a:pt x="239130" y="357371"/>
                      <a:pt x="313616" y="338638"/>
                    </a:cubicBezTo>
                    <a:cubicBezTo>
                      <a:pt x="376862" y="322382"/>
                      <a:pt x="445060" y="318191"/>
                      <a:pt x="502465" y="285489"/>
                    </a:cubicBezTo>
                    <a:cubicBezTo>
                      <a:pt x="561774" y="254564"/>
                      <a:pt x="601461" y="191636"/>
                      <a:pt x="638291" y="141915"/>
                    </a:cubicBezTo>
                    <a:cubicBezTo>
                      <a:pt x="662866" y="109277"/>
                      <a:pt x="690234" y="83559"/>
                      <a:pt x="727572" y="67938"/>
                    </a:cubicBezTo>
                    <a:cubicBezTo>
                      <a:pt x="839777" y="22916"/>
                      <a:pt x="977826" y="49523"/>
                      <a:pt x="1093523" y="74224"/>
                    </a:cubicBezTo>
                    <a:cubicBezTo>
                      <a:pt x="1175501" y="91243"/>
                      <a:pt x="1194932" y="130041"/>
                      <a:pt x="1200647" y="188778"/>
                    </a:cubicBezTo>
                    <a:lnTo>
                      <a:pt x="1227889" y="188778"/>
                    </a:lnTo>
                    <a:cubicBezTo>
                      <a:pt x="1223571" y="113785"/>
                      <a:pt x="1199377" y="65271"/>
                      <a:pt x="1102413" y="39046"/>
                    </a:cubicBezTo>
                    <a:cubicBezTo>
                      <a:pt x="978016" y="6660"/>
                      <a:pt x="833617" y="-24074"/>
                      <a:pt x="710046" y="27806"/>
                    </a:cubicBezTo>
                    <a:cubicBezTo>
                      <a:pt x="597524" y="73843"/>
                      <a:pt x="581395" y="198875"/>
                      <a:pt x="486590" y="258882"/>
                    </a:cubicBezTo>
                    <a:cubicBezTo>
                      <a:pt x="461063" y="275519"/>
                      <a:pt x="431789" y="286505"/>
                      <a:pt x="402071" y="294252"/>
                    </a:cubicBezTo>
                    <a:cubicBezTo>
                      <a:pt x="372035" y="302443"/>
                      <a:pt x="338444" y="310889"/>
                      <a:pt x="308726" y="319525"/>
                    </a:cubicBezTo>
                    <a:cubicBezTo>
                      <a:pt x="234114" y="342575"/>
                      <a:pt x="127179" y="367912"/>
                      <a:pt x="73585" y="426903"/>
                    </a:cubicBezTo>
                    <a:cubicBezTo>
                      <a:pt x="20373" y="494975"/>
                      <a:pt x="-1217" y="589146"/>
                      <a:pt x="53" y="674426"/>
                    </a:cubicBezTo>
                    <a:cubicBezTo>
                      <a:pt x="1704" y="763072"/>
                      <a:pt x="39613" y="850258"/>
                      <a:pt x="102160" y="913187"/>
                    </a:cubicBezTo>
                    <a:cubicBezTo>
                      <a:pt x="162613" y="977639"/>
                      <a:pt x="246306" y="1013707"/>
                      <a:pt x="322315" y="1053458"/>
                    </a:cubicBezTo>
                    <a:cubicBezTo>
                      <a:pt x="378513" y="1082605"/>
                      <a:pt x="431091" y="1115244"/>
                      <a:pt x="479224" y="1155693"/>
                    </a:cubicBezTo>
                    <a:cubicBezTo>
                      <a:pt x="592444" y="1259134"/>
                      <a:pt x="732017" y="1362639"/>
                      <a:pt x="894577" y="1346511"/>
                    </a:cubicBezTo>
                    <a:cubicBezTo>
                      <a:pt x="996114" y="1339716"/>
                      <a:pt x="1063805" y="1285868"/>
                      <a:pt x="1128892" y="1214303"/>
                    </a:cubicBezTo>
                    <a:cubicBezTo>
                      <a:pt x="1136957" y="1205159"/>
                      <a:pt x="1144831" y="1195888"/>
                      <a:pt x="1152578" y="1186490"/>
                    </a:cubicBezTo>
                    <a:lnTo>
                      <a:pt x="1087681" y="1186490"/>
                    </a:lnTo>
                    <a:cubicBezTo>
                      <a:pt x="1060376" y="1213542"/>
                      <a:pt x="1031102" y="1238116"/>
                      <a:pt x="999416" y="1258119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39"/>
              <p:cNvSpPr/>
              <p:nvPr/>
            </p:nvSpPr>
            <p:spPr>
              <a:xfrm>
                <a:off x="6455123" y="2130284"/>
                <a:ext cx="1893136" cy="2080772"/>
              </a:xfrm>
              <a:custGeom>
                <a:avLst/>
                <a:gdLst/>
                <a:ahLst/>
                <a:cxnLst/>
                <a:rect l="l" t="t" r="r" b="b"/>
                <a:pathLst>
                  <a:path w="1893136" h="2080772" extrusionOk="0">
                    <a:moveTo>
                      <a:pt x="1756611" y="1740346"/>
                    </a:moveTo>
                    <a:cubicBezTo>
                      <a:pt x="1717559" y="1792416"/>
                      <a:pt x="1675712" y="1842517"/>
                      <a:pt x="1630310" y="1888428"/>
                    </a:cubicBezTo>
                    <a:cubicBezTo>
                      <a:pt x="1586050" y="1932624"/>
                      <a:pt x="1536838" y="1976502"/>
                      <a:pt x="1481085" y="2003363"/>
                    </a:cubicBezTo>
                    <a:cubicBezTo>
                      <a:pt x="1453716" y="2016825"/>
                      <a:pt x="1423173" y="2020317"/>
                      <a:pt x="1393328" y="2024191"/>
                    </a:cubicBezTo>
                    <a:cubicBezTo>
                      <a:pt x="1362276" y="2027429"/>
                      <a:pt x="1331035" y="2028572"/>
                      <a:pt x="1299983" y="2025842"/>
                    </a:cubicBezTo>
                    <a:cubicBezTo>
                      <a:pt x="1105863" y="2008252"/>
                      <a:pt x="949018" y="1874458"/>
                      <a:pt x="812747" y="1745045"/>
                    </a:cubicBezTo>
                    <a:cubicBezTo>
                      <a:pt x="715529" y="1651890"/>
                      <a:pt x="592720" y="1585279"/>
                      <a:pt x="468133" y="1538289"/>
                    </a:cubicBezTo>
                    <a:cubicBezTo>
                      <a:pt x="406728" y="1513841"/>
                      <a:pt x="345895" y="1491172"/>
                      <a:pt x="291031" y="1459104"/>
                    </a:cubicBezTo>
                    <a:cubicBezTo>
                      <a:pt x="64844" y="1329310"/>
                      <a:pt x="-37962" y="1032003"/>
                      <a:pt x="64908" y="791084"/>
                    </a:cubicBezTo>
                    <a:cubicBezTo>
                      <a:pt x="108850" y="679769"/>
                      <a:pt x="238390" y="581979"/>
                      <a:pt x="349070" y="541275"/>
                    </a:cubicBezTo>
                    <a:cubicBezTo>
                      <a:pt x="475372" y="504636"/>
                      <a:pt x="607833" y="495682"/>
                      <a:pt x="736039" y="465710"/>
                    </a:cubicBezTo>
                    <a:cubicBezTo>
                      <a:pt x="801825" y="450851"/>
                      <a:pt x="870723" y="434786"/>
                      <a:pt x="921078" y="386335"/>
                    </a:cubicBezTo>
                    <a:cubicBezTo>
                      <a:pt x="971815" y="339663"/>
                      <a:pt x="996897" y="273305"/>
                      <a:pt x="1024456" y="213107"/>
                    </a:cubicBezTo>
                    <a:cubicBezTo>
                      <a:pt x="1049729" y="155259"/>
                      <a:pt x="1082749" y="104078"/>
                      <a:pt x="1141550" y="76582"/>
                    </a:cubicBezTo>
                    <a:cubicBezTo>
                      <a:pt x="1256295" y="24004"/>
                      <a:pt x="1395169" y="45086"/>
                      <a:pt x="1516835" y="64517"/>
                    </a:cubicBezTo>
                    <a:cubicBezTo>
                      <a:pt x="1601036" y="82678"/>
                      <a:pt x="1716416" y="88457"/>
                      <a:pt x="1755976" y="177357"/>
                    </a:cubicBezTo>
                    <a:cubicBezTo>
                      <a:pt x="1767470" y="204090"/>
                      <a:pt x="1771407" y="235523"/>
                      <a:pt x="1772994" y="267400"/>
                    </a:cubicBezTo>
                    <a:cubicBezTo>
                      <a:pt x="1775661" y="332551"/>
                      <a:pt x="1771597" y="398781"/>
                      <a:pt x="1774074" y="464694"/>
                    </a:cubicBezTo>
                    <a:cubicBezTo>
                      <a:pt x="1776804" y="508065"/>
                      <a:pt x="1785250" y="550102"/>
                      <a:pt x="1797124" y="591313"/>
                    </a:cubicBezTo>
                    <a:lnTo>
                      <a:pt x="1825001" y="591313"/>
                    </a:lnTo>
                    <a:cubicBezTo>
                      <a:pt x="1822016" y="580455"/>
                      <a:pt x="1819159" y="569596"/>
                      <a:pt x="1816555" y="558611"/>
                    </a:cubicBezTo>
                    <a:cubicBezTo>
                      <a:pt x="1800363" y="494730"/>
                      <a:pt x="1803665" y="431039"/>
                      <a:pt x="1806332" y="365952"/>
                    </a:cubicBezTo>
                    <a:cubicBezTo>
                      <a:pt x="1809888" y="264415"/>
                      <a:pt x="1823541" y="139828"/>
                      <a:pt x="1719972" y="79884"/>
                    </a:cubicBezTo>
                    <a:cubicBezTo>
                      <a:pt x="1659139" y="44070"/>
                      <a:pt x="1591511" y="35244"/>
                      <a:pt x="1524519" y="21591"/>
                    </a:cubicBezTo>
                    <a:cubicBezTo>
                      <a:pt x="1458606" y="9844"/>
                      <a:pt x="1392122" y="446"/>
                      <a:pt x="1324748" y="65"/>
                    </a:cubicBezTo>
                    <a:cubicBezTo>
                      <a:pt x="1222449" y="-1396"/>
                      <a:pt x="1106562" y="21401"/>
                      <a:pt x="1041030" y="108015"/>
                    </a:cubicBezTo>
                    <a:cubicBezTo>
                      <a:pt x="981721" y="187326"/>
                      <a:pt x="972577" y="295911"/>
                      <a:pt x="902028" y="366714"/>
                    </a:cubicBezTo>
                    <a:cubicBezTo>
                      <a:pt x="863547" y="406973"/>
                      <a:pt x="807921" y="426023"/>
                      <a:pt x="754962" y="439993"/>
                    </a:cubicBezTo>
                    <a:cubicBezTo>
                      <a:pt x="683969" y="459868"/>
                      <a:pt x="611389" y="473140"/>
                      <a:pt x="538554" y="486538"/>
                    </a:cubicBezTo>
                    <a:cubicBezTo>
                      <a:pt x="473530" y="498921"/>
                      <a:pt x="408062" y="507874"/>
                      <a:pt x="344498" y="528131"/>
                    </a:cubicBezTo>
                    <a:cubicBezTo>
                      <a:pt x="239406" y="565469"/>
                      <a:pt x="131900" y="645161"/>
                      <a:pt x="70559" y="738697"/>
                    </a:cubicBezTo>
                    <a:cubicBezTo>
                      <a:pt x="-96509" y="1037083"/>
                      <a:pt x="46493" y="1411860"/>
                      <a:pt x="358595" y="1542988"/>
                    </a:cubicBezTo>
                    <a:cubicBezTo>
                      <a:pt x="477277" y="1596201"/>
                      <a:pt x="599959" y="1642048"/>
                      <a:pt x="701813" y="1723455"/>
                    </a:cubicBezTo>
                    <a:cubicBezTo>
                      <a:pt x="753883" y="1762634"/>
                      <a:pt x="798460" y="1810196"/>
                      <a:pt x="847101" y="1853884"/>
                    </a:cubicBezTo>
                    <a:cubicBezTo>
                      <a:pt x="1013788" y="2005077"/>
                      <a:pt x="1218195" y="2123188"/>
                      <a:pt x="1450414" y="2066164"/>
                    </a:cubicBezTo>
                    <a:cubicBezTo>
                      <a:pt x="1534869" y="2045527"/>
                      <a:pt x="1603005" y="1978407"/>
                      <a:pt x="1661107" y="1918082"/>
                    </a:cubicBezTo>
                    <a:cubicBezTo>
                      <a:pt x="1752293" y="1818641"/>
                      <a:pt x="1829065" y="1707263"/>
                      <a:pt x="1893136" y="1588962"/>
                    </a:cubicBezTo>
                    <a:lnTo>
                      <a:pt x="1858338" y="1588962"/>
                    </a:lnTo>
                    <a:cubicBezTo>
                      <a:pt x="1824620" y="1644651"/>
                      <a:pt x="1789123" y="1696404"/>
                      <a:pt x="1756611" y="1740346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39"/>
              <p:cNvSpPr/>
              <p:nvPr/>
            </p:nvSpPr>
            <p:spPr>
              <a:xfrm>
                <a:off x="6141772" y="1806501"/>
                <a:ext cx="2421180" cy="2574754"/>
              </a:xfrm>
              <a:custGeom>
                <a:avLst/>
                <a:gdLst/>
                <a:ahLst/>
                <a:cxnLst/>
                <a:rect l="l" t="t" r="r" b="b"/>
                <a:pathLst>
                  <a:path w="2421180" h="2574754" extrusionOk="0">
                    <a:moveTo>
                      <a:pt x="1874699" y="2488309"/>
                    </a:moveTo>
                    <a:cubicBezTo>
                      <a:pt x="1848918" y="2502152"/>
                      <a:pt x="1823582" y="2509962"/>
                      <a:pt x="1795515" y="2512629"/>
                    </a:cubicBezTo>
                    <a:cubicBezTo>
                      <a:pt x="1765860" y="2516376"/>
                      <a:pt x="1735888" y="2518408"/>
                      <a:pt x="1706043" y="2518662"/>
                    </a:cubicBezTo>
                    <a:cubicBezTo>
                      <a:pt x="1523862" y="2522472"/>
                      <a:pt x="1355269" y="2437064"/>
                      <a:pt x="1212394" y="2328924"/>
                    </a:cubicBezTo>
                    <a:cubicBezTo>
                      <a:pt x="1078727" y="2231261"/>
                      <a:pt x="971285" y="2097212"/>
                      <a:pt x="822504" y="2019615"/>
                    </a:cubicBezTo>
                    <a:cubicBezTo>
                      <a:pt x="749543" y="1978721"/>
                      <a:pt x="669977" y="1949130"/>
                      <a:pt x="592825" y="1919349"/>
                    </a:cubicBezTo>
                    <a:cubicBezTo>
                      <a:pt x="442139" y="1859151"/>
                      <a:pt x="294502" y="1781935"/>
                      <a:pt x="179630" y="1665793"/>
                    </a:cubicBezTo>
                    <a:cubicBezTo>
                      <a:pt x="-6933" y="1480627"/>
                      <a:pt x="-24649" y="1218499"/>
                      <a:pt x="102668" y="994154"/>
                    </a:cubicBezTo>
                    <a:cubicBezTo>
                      <a:pt x="142864" y="924748"/>
                      <a:pt x="192521" y="855279"/>
                      <a:pt x="261926" y="813052"/>
                    </a:cubicBezTo>
                    <a:cubicBezTo>
                      <a:pt x="297486" y="794319"/>
                      <a:pt x="337237" y="782889"/>
                      <a:pt x="376925" y="772793"/>
                    </a:cubicBezTo>
                    <a:cubicBezTo>
                      <a:pt x="497194" y="744027"/>
                      <a:pt x="620320" y="729549"/>
                      <a:pt x="742875" y="712722"/>
                    </a:cubicBezTo>
                    <a:cubicBezTo>
                      <a:pt x="814630" y="702625"/>
                      <a:pt x="918326" y="690116"/>
                      <a:pt x="989065" y="677670"/>
                    </a:cubicBezTo>
                    <a:cubicBezTo>
                      <a:pt x="1181787" y="640776"/>
                      <a:pt x="1272275" y="510982"/>
                      <a:pt x="1332600" y="335087"/>
                    </a:cubicBezTo>
                    <a:cubicBezTo>
                      <a:pt x="1354126" y="278191"/>
                      <a:pt x="1370446" y="218755"/>
                      <a:pt x="1399783" y="166685"/>
                    </a:cubicBezTo>
                    <a:cubicBezTo>
                      <a:pt x="1449884" y="80325"/>
                      <a:pt x="1553262" y="50353"/>
                      <a:pt x="1648385" y="45527"/>
                    </a:cubicBezTo>
                    <a:cubicBezTo>
                      <a:pt x="1728395" y="41019"/>
                      <a:pt x="1810056" y="48448"/>
                      <a:pt x="1891146" y="59243"/>
                    </a:cubicBezTo>
                    <a:cubicBezTo>
                      <a:pt x="2000175" y="78293"/>
                      <a:pt x="2150289" y="81786"/>
                      <a:pt x="2203820" y="190752"/>
                    </a:cubicBezTo>
                    <a:cubicBezTo>
                      <a:pt x="2235125" y="263142"/>
                      <a:pt x="2223695" y="349502"/>
                      <a:pt x="2222044" y="428115"/>
                    </a:cubicBezTo>
                    <a:cubicBezTo>
                      <a:pt x="2218615" y="511109"/>
                      <a:pt x="2214869" y="596898"/>
                      <a:pt x="2235506" y="677924"/>
                    </a:cubicBezTo>
                    <a:cubicBezTo>
                      <a:pt x="2244587" y="718818"/>
                      <a:pt x="2256525" y="758759"/>
                      <a:pt x="2269796" y="798193"/>
                    </a:cubicBezTo>
                    <a:cubicBezTo>
                      <a:pt x="2282687" y="837436"/>
                      <a:pt x="2297101" y="876298"/>
                      <a:pt x="2312214" y="914969"/>
                    </a:cubicBezTo>
                    <a:lnTo>
                      <a:pt x="2334312" y="914969"/>
                    </a:lnTo>
                    <a:cubicBezTo>
                      <a:pt x="2303832" y="835975"/>
                      <a:pt x="2276591" y="755965"/>
                      <a:pt x="2258049" y="673034"/>
                    </a:cubicBezTo>
                    <a:cubicBezTo>
                      <a:pt x="2230617" y="550924"/>
                      <a:pt x="2256207" y="428369"/>
                      <a:pt x="2256017" y="304734"/>
                    </a:cubicBezTo>
                    <a:cubicBezTo>
                      <a:pt x="2260779" y="102360"/>
                      <a:pt x="2131112" y="56957"/>
                      <a:pt x="1958583" y="28001"/>
                    </a:cubicBezTo>
                    <a:cubicBezTo>
                      <a:pt x="1788911" y="1522"/>
                      <a:pt x="1540562" y="-40579"/>
                      <a:pt x="1404101" y="91374"/>
                    </a:cubicBezTo>
                    <a:cubicBezTo>
                      <a:pt x="1341363" y="152398"/>
                      <a:pt x="1322948" y="242822"/>
                      <a:pt x="1294436" y="321625"/>
                    </a:cubicBezTo>
                    <a:cubicBezTo>
                      <a:pt x="1257225" y="434592"/>
                      <a:pt x="1204266" y="550924"/>
                      <a:pt x="1095237" y="609661"/>
                    </a:cubicBezTo>
                    <a:cubicBezTo>
                      <a:pt x="1042786" y="639697"/>
                      <a:pt x="983032" y="653730"/>
                      <a:pt x="923215" y="663192"/>
                    </a:cubicBezTo>
                    <a:cubicBezTo>
                      <a:pt x="883210" y="670558"/>
                      <a:pt x="781801" y="686496"/>
                      <a:pt x="739954" y="693418"/>
                    </a:cubicBezTo>
                    <a:cubicBezTo>
                      <a:pt x="658420" y="706626"/>
                      <a:pt x="576569" y="718373"/>
                      <a:pt x="495098" y="733423"/>
                    </a:cubicBezTo>
                    <a:cubicBezTo>
                      <a:pt x="413501" y="749488"/>
                      <a:pt x="330443" y="762569"/>
                      <a:pt x="255132" y="800796"/>
                    </a:cubicBezTo>
                    <a:cubicBezTo>
                      <a:pt x="153278" y="861947"/>
                      <a:pt x="76125" y="990598"/>
                      <a:pt x="36501" y="1100135"/>
                    </a:cubicBezTo>
                    <a:cubicBezTo>
                      <a:pt x="-40207" y="1305812"/>
                      <a:pt x="5767" y="1527998"/>
                      <a:pt x="157659" y="1686558"/>
                    </a:cubicBezTo>
                    <a:cubicBezTo>
                      <a:pt x="272848" y="1809240"/>
                      <a:pt x="423407" y="1893187"/>
                      <a:pt x="576569" y="1958719"/>
                    </a:cubicBezTo>
                    <a:cubicBezTo>
                      <a:pt x="652642" y="1990469"/>
                      <a:pt x="727953" y="2020187"/>
                      <a:pt x="798374" y="2061970"/>
                    </a:cubicBezTo>
                    <a:cubicBezTo>
                      <a:pt x="867970" y="2102673"/>
                      <a:pt x="932169" y="2151759"/>
                      <a:pt x="989827" y="2208147"/>
                    </a:cubicBezTo>
                    <a:cubicBezTo>
                      <a:pt x="1049517" y="2266567"/>
                      <a:pt x="1112001" y="2322637"/>
                      <a:pt x="1178676" y="2373374"/>
                    </a:cubicBezTo>
                    <a:cubicBezTo>
                      <a:pt x="1370509" y="2522091"/>
                      <a:pt x="1590156" y="2610864"/>
                      <a:pt x="1835837" y="2560635"/>
                    </a:cubicBezTo>
                    <a:cubicBezTo>
                      <a:pt x="2039418" y="2503803"/>
                      <a:pt x="2287957" y="2150870"/>
                      <a:pt x="2390573" y="1969323"/>
                    </a:cubicBezTo>
                    <a:cubicBezTo>
                      <a:pt x="2400670" y="1950972"/>
                      <a:pt x="2410957" y="1931985"/>
                      <a:pt x="2421180" y="1912618"/>
                    </a:cubicBezTo>
                    <a:lnTo>
                      <a:pt x="2382763" y="1912618"/>
                    </a:lnTo>
                    <a:cubicBezTo>
                      <a:pt x="2255890" y="2135312"/>
                      <a:pt x="2053579" y="2388233"/>
                      <a:pt x="1874699" y="2488309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39"/>
              <p:cNvSpPr/>
              <p:nvPr/>
            </p:nvSpPr>
            <p:spPr>
              <a:xfrm>
                <a:off x="5954200" y="1666589"/>
                <a:ext cx="2798362" cy="2873454"/>
              </a:xfrm>
              <a:custGeom>
                <a:avLst/>
                <a:gdLst/>
                <a:ahLst/>
                <a:cxnLst/>
                <a:rect l="l" t="t" r="r" b="b"/>
                <a:pathLst>
                  <a:path w="2798362" h="2873454" extrusionOk="0">
                    <a:moveTo>
                      <a:pt x="2759438" y="2074818"/>
                    </a:moveTo>
                    <a:cubicBezTo>
                      <a:pt x="2654091" y="2281511"/>
                      <a:pt x="2516804" y="2473662"/>
                      <a:pt x="2352720" y="2637936"/>
                    </a:cubicBezTo>
                    <a:cubicBezTo>
                      <a:pt x="2319637" y="2670448"/>
                      <a:pt x="2285219" y="2701690"/>
                      <a:pt x="2248898" y="2730329"/>
                    </a:cubicBezTo>
                    <a:cubicBezTo>
                      <a:pt x="2194986" y="2772302"/>
                      <a:pt x="2137011" y="2812180"/>
                      <a:pt x="2070653" y="2829579"/>
                    </a:cubicBezTo>
                    <a:cubicBezTo>
                      <a:pt x="1689399" y="2922861"/>
                      <a:pt x="1366184" y="2629300"/>
                      <a:pt x="1113772" y="2382285"/>
                    </a:cubicBezTo>
                    <a:cubicBezTo>
                      <a:pt x="1026332" y="2301513"/>
                      <a:pt x="928161" y="2231346"/>
                      <a:pt x="820592" y="2179657"/>
                    </a:cubicBezTo>
                    <a:cubicBezTo>
                      <a:pt x="653524" y="2096599"/>
                      <a:pt x="466262" y="2065484"/>
                      <a:pt x="323196" y="1942675"/>
                    </a:cubicBezTo>
                    <a:cubicBezTo>
                      <a:pt x="15983" y="1682198"/>
                      <a:pt x="-41738" y="1304182"/>
                      <a:pt x="210929" y="983190"/>
                    </a:cubicBezTo>
                    <a:cubicBezTo>
                      <a:pt x="239123" y="949281"/>
                      <a:pt x="265285" y="912006"/>
                      <a:pt x="303257" y="888194"/>
                    </a:cubicBezTo>
                    <a:cubicBezTo>
                      <a:pt x="380283" y="842347"/>
                      <a:pt x="474581" y="824821"/>
                      <a:pt x="562845" y="807485"/>
                    </a:cubicBezTo>
                    <a:cubicBezTo>
                      <a:pt x="690417" y="783546"/>
                      <a:pt x="918573" y="755987"/>
                      <a:pt x="1047541" y="735032"/>
                    </a:cubicBezTo>
                    <a:cubicBezTo>
                      <a:pt x="1190225" y="716553"/>
                      <a:pt x="1332466" y="665499"/>
                      <a:pt x="1409364" y="535324"/>
                    </a:cubicBezTo>
                    <a:cubicBezTo>
                      <a:pt x="1470959" y="434232"/>
                      <a:pt x="1489564" y="313773"/>
                      <a:pt x="1532300" y="206458"/>
                    </a:cubicBezTo>
                    <a:cubicBezTo>
                      <a:pt x="1605897" y="12338"/>
                      <a:pt x="1831131" y="6623"/>
                      <a:pt x="2007661" y="23641"/>
                    </a:cubicBezTo>
                    <a:cubicBezTo>
                      <a:pt x="2099736" y="33166"/>
                      <a:pt x="2192319" y="46755"/>
                      <a:pt x="2282553" y="67647"/>
                    </a:cubicBezTo>
                    <a:cubicBezTo>
                      <a:pt x="2447907" y="109493"/>
                      <a:pt x="2504739" y="180804"/>
                      <a:pt x="2496992" y="351238"/>
                    </a:cubicBezTo>
                    <a:cubicBezTo>
                      <a:pt x="2493563" y="491319"/>
                      <a:pt x="2465560" y="638004"/>
                      <a:pt x="2505438" y="775418"/>
                    </a:cubicBezTo>
                    <a:cubicBezTo>
                      <a:pt x="2531600" y="872319"/>
                      <a:pt x="2570779" y="964521"/>
                      <a:pt x="2613769" y="1055008"/>
                    </a:cubicBezTo>
                    <a:lnTo>
                      <a:pt x="2661965" y="1055008"/>
                    </a:lnTo>
                    <a:cubicBezTo>
                      <a:pt x="2617198" y="960393"/>
                      <a:pt x="2575605" y="864508"/>
                      <a:pt x="2547792" y="764305"/>
                    </a:cubicBezTo>
                    <a:cubicBezTo>
                      <a:pt x="2536108" y="720363"/>
                      <a:pt x="2527980" y="675659"/>
                      <a:pt x="2526964" y="631209"/>
                    </a:cubicBezTo>
                    <a:cubicBezTo>
                      <a:pt x="2525250" y="538436"/>
                      <a:pt x="2534203" y="445408"/>
                      <a:pt x="2535219" y="351809"/>
                    </a:cubicBezTo>
                    <a:cubicBezTo>
                      <a:pt x="2537315" y="209760"/>
                      <a:pt x="2501119" y="110763"/>
                      <a:pt x="2357864" y="61043"/>
                    </a:cubicBezTo>
                    <a:cubicBezTo>
                      <a:pt x="2312906" y="44914"/>
                      <a:pt x="2265789" y="35833"/>
                      <a:pt x="2218989" y="28785"/>
                    </a:cubicBezTo>
                    <a:cubicBezTo>
                      <a:pt x="2149393" y="18244"/>
                      <a:pt x="2079607" y="9163"/>
                      <a:pt x="2009312" y="4020"/>
                    </a:cubicBezTo>
                    <a:cubicBezTo>
                      <a:pt x="1825289" y="-9379"/>
                      <a:pt x="1595737" y="210"/>
                      <a:pt x="1519346" y="201314"/>
                    </a:cubicBezTo>
                    <a:cubicBezTo>
                      <a:pt x="1484167" y="288817"/>
                      <a:pt x="1464800" y="381083"/>
                      <a:pt x="1427462" y="465665"/>
                    </a:cubicBezTo>
                    <a:cubicBezTo>
                      <a:pt x="1357548" y="632733"/>
                      <a:pt x="1215181" y="693503"/>
                      <a:pt x="1044366" y="712997"/>
                    </a:cubicBezTo>
                    <a:cubicBezTo>
                      <a:pt x="997058" y="719919"/>
                      <a:pt x="750298" y="748303"/>
                      <a:pt x="696576" y="755288"/>
                    </a:cubicBezTo>
                    <a:cubicBezTo>
                      <a:pt x="603168" y="767290"/>
                      <a:pt x="510013" y="779609"/>
                      <a:pt x="418256" y="802723"/>
                    </a:cubicBezTo>
                    <a:cubicBezTo>
                      <a:pt x="349676" y="820630"/>
                      <a:pt x="273603" y="846030"/>
                      <a:pt x="225025" y="902989"/>
                    </a:cubicBezTo>
                    <a:cubicBezTo>
                      <a:pt x="-98698" y="1246969"/>
                      <a:pt x="-68789" y="1679404"/>
                      <a:pt x="286684" y="1986553"/>
                    </a:cubicBezTo>
                    <a:cubicBezTo>
                      <a:pt x="432544" y="2112791"/>
                      <a:pt x="627679" y="2147907"/>
                      <a:pt x="797478" y="2227917"/>
                    </a:cubicBezTo>
                    <a:cubicBezTo>
                      <a:pt x="922192" y="2286146"/>
                      <a:pt x="1034206" y="2368696"/>
                      <a:pt x="1133393" y="2464137"/>
                    </a:cubicBezTo>
                    <a:cubicBezTo>
                      <a:pt x="1236581" y="2560847"/>
                      <a:pt x="1345038" y="2652160"/>
                      <a:pt x="1465371" y="2727535"/>
                    </a:cubicBezTo>
                    <a:cubicBezTo>
                      <a:pt x="1644759" y="2843549"/>
                      <a:pt x="1864913" y="2909589"/>
                      <a:pt x="2076622" y="2852693"/>
                    </a:cubicBezTo>
                    <a:cubicBezTo>
                      <a:pt x="2146282" y="2833326"/>
                      <a:pt x="2206734" y="2791162"/>
                      <a:pt x="2262423" y="2747283"/>
                    </a:cubicBezTo>
                    <a:cubicBezTo>
                      <a:pt x="2450129" y="2593804"/>
                      <a:pt x="2670411" y="2313578"/>
                      <a:pt x="2798363" y="2052657"/>
                    </a:cubicBezTo>
                    <a:lnTo>
                      <a:pt x="2770106" y="2052657"/>
                    </a:lnTo>
                    <a:cubicBezTo>
                      <a:pt x="2766550" y="2060086"/>
                      <a:pt x="2762994" y="2067452"/>
                      <a:pt x="2759438" y="2074818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" name="Google Shape;21;p39"/>
            <p:cNvGrpSpPr/>
            <p:nvPr/>
          </p:nvGrpSpPr>
          <p:grpSpPr>
            <a:xfrm>
              <a:off x="7989167" y="2772778"/>
              <a:ext cx="2988245" cy="876490"/>
              <a:chOff x="7989167" y="2772778"/>
              <a:chExt cx="2988245" cy="876490"/>
            </a:xfrm>
          </p:grpSpPr>
          <p:sp>
            <p:nvSpPr>
              <p:cNvPr id="22" name="Google Shape;22;p39"/>
              <p:cNvSpPr/>
              <p:nvPr/>
            </p:nvSpPr>
            <p:spPr>
              <a:xfrm>
                <a:off x="7989167" y="2787955"/>
                <a:ext cx="207009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07009" h="323342" extrusionOk="0">
                    <a:moveTo>
                      <a:pt x="207010" y="267017"/>
                    </a:moveTo>
                    <a:lnTo>
                      <a:pt x="68390" y="267017"/>
                    </a:lnTo>
                    <a:lnTo>
                      <a:pt x="68390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07010" y="323342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39"/>
              <p:cNvSpPr/>
              <p:nvPr/>
            </p:nvSpPr>
            <p:spPr>
              <a:xfrm>
                <a:off x="8236436" y="2787955"/>
                <a:ext cx="311277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311277" h="323342" extrusionOk="0">
                    <a:moveTo>
                      <a:pt x="111633" y="0"/>
                    </a:moveTo>
                    <a:lnTo>
                      <a:pt x="0" y="323342"/>
                    </a:lnTo>
                    <a:lnTo>
                      <a:pt x="73279" y="323342"/>
                    </a:lnTo>
                    <a:lnTo>
                      <a:pt x="97282" y="249618"/>
                    </a:lnTo>
                    <a:lnTo>
                      <a:pt x="214059" y="249618"/>
                    </a:lnTo>
                    <a:lnTo>
                      <a:pt x="237998" y="323342"/>
                    </a:lnTo>
                    <a:lnTo>
                      <a:pt x="311277" y="323342"/>
                    </a:lnTo>
                    <a:lnTo>
                      <a:pt x="199834" y="0"/>
                    </a:lnTo>
                    <a:lnTo>
                      <a:pt x="111633" y="0"/>
                    </a:lnTo>
                    <a:close/>
                    <a:moveTo>
                      <a:pt x="114617" y="196279"/>
                    </a:moveTo>
                    <a:lnTo>
                      <a:pt x="154432" y="73914"/>
                    </a:lnTo>
                    <a:lnTo>
                      <a:pt x="156972" y="73914"/>
                    </a:lnTo>
                    <a:lnTo>
                      <a:pt x="196723" y="196279"/>
                    </a:lnTo>
                    <a:lnTo>
                      <a:pt x="114617" y="196279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39"/>
              <p:cNvSpPr/>
              <p:nvPr/>
            </p:nvSpPr>
            <p:spPr>
              <a:xfrm>
                <a:off x="8590956" y="2787955"/>
                <a:ext cx="270446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70446" h="323342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7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68389" y="323342"/>
                    </a:lnTo>
                    <a:lnTo>
                      <a:pt x="68389" y="119824"/>
                    </a:lnTo>
                    <a:lnTo>
                      <a:pt x="70739" y="119824"/>
                    </a:lnTo>
                    <a:lnTo>
                      <a:pt x="211391" y="323342"/>
                    </a:lnTo>
                    <a:lnTo>
                      <a:pt x="270446" y="323342"/>
                    </a:lnTo>
                    <a:lnTo>
                      <a:pt x="270446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39"/>
              <p:cNvSpPr/>
              <p:nvPr/>
            </p:nvSpPr>
            <p:spPr>
              <a:xfrm>
                <a:off x="8922236" y="2787828"/>
                <a:ext cx="272859" cy="323343"/>
              </a:xfrm>
              <a:custGeom>
                <a:avLst/>
                <a:gdLst/>
                <a:ahLst/>
                <a:cxnLst/>
                <a:rect l="l" t="t" r="r" b="b"/>
                <a:pathLst>
                  <a:path w="272859" h="323343" extrusionOk="0">
                    <a:moveTo>
                      <a:pt x="199326" y="304038"/>
                    </a:moveTo>
                    <a:cubicBezTo>
                      <a:pt x="222949" y="291084"/>
                      <a:pt x="241110" y="272542"/>
                      <a:pt x="253810" y="248285"/>
                    </a:cubicBezTo>
                    <a:cubicBezTo>
                      <a:pt x="266510" y="224092"/>
                      <a:pt x="272860" y="195136"/>
                      <a:pt x="272860" y="161417"/>
                    </a:cubicBezTo>
                    <a:cubicBezTo>
                      <a:pt x="272860" y="127826"/>
                      <a:pt x="266510" y="98996"/>
                      <a:pt x="253810" y="74867"/>
                    </a:cubicBezTo>
                    <a:cubicBezTo>
                      <a:pt x="241110" y="50737"/>
                      <a:pt x="223075" y="32258"/>
                      <a:pt x="199580" y="19368"/>
                    </a:cubicBezTo>
                    <a:cubicBezTo>
                      <a:pt x="176086" y="6477"/>
                      <a:pt x="148082" y="0"/>
                      <a:pt x="115570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114617" y="323342"/>
                    </a:lnTo>
                    <a:cubicBezTo>
                      <a:pt x="147447" y="323469"/>
                      <a:pt x="175704" y="316992"/>
                      <a:pt x="199326" y="304038"/>
                    </a:cubicBezTo>
                    <a:close/>
                    <a:moveTo>
                      <a:pt x="68389" y="264922"/>
                    </a:moveTo>
                    <a:lnTo>
                      <a:pt x="68389" y="58738"/>
                    </a:lnTo>
                    <a:lnTo>
                      <a:pt x="111950" y="58738"/>
                    </a:lnTo>
                    <a:cubicBezTo>
                      <a:pt x="132143" y="58738"/>
                      <a:pt x="149162" y="62293"/>
                      <a:pt x="162941" y="69469"/>
                    </a:cubicBezTo>
                    <a:cubicBezTo>
                      <a:pt x="176721" y="76645"/>
                      <a:pt x="187135" y="87757"/>
                      <a:pt x="194120" y="102934"/>
                    </a:cubicBezTo>
                    <a:cubicBezTo>
                      <a:pt x="201104" y="118110"/>
                      <a:pt x="204597" y="137605"/>
                      <a:pt x="204597" y="161481"/>
                    </a:cubicBezTo>
                    <a:cubicBezTo>
                      <a:pt x="204597" y="185611"/>
                      <a:pt x="201104" y="205232"/>
                      <a:pt x="194120" y="220472"/>
                    </a:cubicBezTo>
                    <a:cubicBezTo>
                      <a:pt x="187135" y="235712"/>
                      <a:pt x="176721" y="246888"/>
                      <a:pt x="162877" y="254127"/>
                    </a:cubicBezTo>
                    <a:cubicBezTo>
                      <a:pt x="149035" y="261366"/>
                      <a:pt x="132016" y="264922"/>
                      <a:pt x="111824" y="264922"/>
                    </a:cubicBezTo>
                    <a:lnTo>
                      <a:pt x="68389" y="264922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39"/>
              <p:cNvSpPr/>
              <p:nvPr/>
            </p:nvSpPr>
            <p:spPr>
              <a:xfrm>
                <a:off x="9357592" y="2787955"/>
                <a:ext cx="268096" cy="327977"/>
              </a:xfrm>
              <a:custGeom>
                <a:avLst/>
                <a:gdLst/>
                <a:ahLst/>
                <a:cxnLst/>
                <a:rect l="l" t="t" r="r" b="b"/>
                <a:pathLst>
                  <a:path w="268096" h="327977" extrusionOk="0">
                    <a:moveTo>
                      <a:pt x="268097" y="209994"/>
                    </a:moveTo>
                    <a:lnTo>
                      <a:pt x="268097" y="0"/>
                    </a:lnTo>
                    <a:lnTo>
                      <a:pt x="199707" y="0"/>
                    </a:lnTo>
                    <a:lnTo>
                      <a:pt x="199707" y="204152"/>
                    </a:lnTo>
                    <a:cubicBezTo>
                      <a:pt x="199707" y="216471"/>
                      <a:pt x="196977" y="227393"/>
                      <a:pt x="191580" y="236982"/>
                    </a:cubicBezTo>
                    <a:cubicBezTo>
                      <a:pt x="186182" y="246570"/>
                      <a:pt x="178498" y="254063"/>
                      <a:pt x="168656" y="259588"/>
                    </a:cubicBezTo>
                    <a:cubicBezTo>
                      <a:pt x="158814" y="265113"/>
                      <a:pt x="147256" y="267779"/>
                      <a:pt x="133985" y="267779"/>
                    </a:cubicBezTo>
                    <a:cubicBezTo>
                      <a:pt x="120841" y="267779"/>
                      <a:pt x="109283" y="265049"/>
                      <a:pt x="99378" y="259588"/>
                    </a:cubicBezTo>
                    <a:cubicBezTo>
                      <a:pt x="89471" y="254127"/>
                      <a:pt x="81852" y="246570"/>
                      <a:pt x="76391" y="236982"/>
                    </a:cubicBezTo>
                    <a:cubicBezTo>
                      <a:pt x="70930" y="227393"/>
                      <a:pt x="68263" y="216471"/>
                      <a:pt x="68263" y="204152"/>
                    </a:cubicBezTo>
                    <a:lnTo>
                      <a:pt x="68263" y="0"/>
                    </a:lnTo>
                    <a:lnTo>
                      <a:pt x="0" y="0"/>
                    </a:lnTo>
                    <a:lnTo>
                      <a:pt x="0" y="209994"/>
                    </a:lnTo>
                    <a:cubicBezTo>
                      <a:pt x="0" y="233553"/>
                      <a:pt x="5588" y="254191"/>
                      <a:pt x="16764" y="271907"/>
                    </a:cubicBezTo>
                    <a:cubicBezTo>
                      <a:pt x="27940" y="289623"/>
                      <a:pt x="43561" y="303339"/>
                      <a:pt x="63627" y="313182"/>
                    </a:cubicBezTo>
                    <a:cubicBezTo>
                      <a:pt x="83756" y="323024"/>
                      <a:pt x="107188" y="327977"/>
                      <a:pt x="134048" y="327977"/>
                    </a:cubicBezTo>
                    <a:cubicBezTo>
                      <a:pt x="160782" y="327977"/>
                      <a:pt x="184214" y="323024"/>
                      <a:pt x="204280" y="313182"/>
                    </a:cubicBezTo>
                    <a:cubicBezTo>
                      <a:pt x="224345" y="303339"/>
                      <a:pt x="240030" y="289560"/>
                      <a:pt x="251269" y="271907"/>
                    </a:cubicBezTo>
                    <a:cubicBezTo>
                      <a:pt x="262509" y="254254"/>
                      <a:pt x="268097" y="233553"/>
                      <a:pt x="268097" y="209994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39"/>
              <p:cNvSpPr/>
              <p:nvPr/>
            </p:nvSpPr>
            <p:spPr>
              <a:xfrm>
                <a:off x="9675726" y="2783510"/>
                <a:ext cx="255968" cy="332422"/>
              </a:xfrm>
              <a:custGeom>
                <a:avLst/>
                <a:gdLst/>
                <a:ahLst/>
                <a:cxnLst/>
                <a:rect l="l" t="t" r="r" b="b"/>
                <a:pathLst>
                  <a:path w="255968" h="332422" extrusionOk="0">
                    <a:moveTo>
                      <a:pt x="240919" y="286830"/>
                    </a:moveTo>
                    <a:cubicBezTo>
                      <a:pt x="250889" y="272352"/>
                      <a:pt x="255905" y="255207"/>
                      <a:pt x="255969" y="235458"/>
                    </a:cubicBezTo>
                    <a:cubicBezTo>
                      <a:pt x="255842" y="221996"/>
                      <a:pt x="253429" y="210058"/>
                      <a:pt x="248603" y="199644"/>
                    </a:cubicBezTo>
                    <a:cubicBezTo>
                      <a:pt x="243840" y="189230"/>
                      <a:pt x="237109" y="180149"/>
                      <a:pt x="228473" y="172466"/>
                    </a:cubicBezTo>
                    <a:cubicBezTo>
                      <a:pt x="219837" y="164783"/>
                      <a:pt x="209614" y="158305"/>
                      <a:pt x="197866" y="153035"/>
                    </a:cubicBezTo>
                    <a:cubicBezTo>
                      <a:pt x="186055" y="147764"/>
                      <a:pt x="173101" y="143574"/>
                      <a:pt x="159004" y="140399"/>
                    </a:cubicBezTo>
                    <a:lnTo>
                      <a:pt x="129922" y="133477"/>
                    </a:lnTo>
                    <a:cubicBezTo>
                      <a:pt x="122872" y="131889"/>
                      <a:pt x="116205" y="129985"/>
                      <a:pt x="110046" y="127699"/>
                    </a:cubicBezTo>
                    <a:cubicBezTo>
                      <a:pt x="103822" y="125413"/>
                      <a:pt x="98361" y="122745"/>
                      <a:pt x="93599" y="119634"/>
                    </a:cubicBezTo>
                    <a:cubicBezTo>
                      <a:pt x="88836" y="116523"/>
                      <a:pt x="85154" y="112839"/>
                      <a:pt x="82486" y="108521"/>
                    </a:cubicBezTo>
                    <a:cubicBezTo>
                      <a:pt x="79820" y="104204"/>
                      <a:pt x="78549" y="99187"/>
                      <a:pt x="78804" y="93345"/>
                    </a:cubicBezTo>
                    <a:cubicBezTo>
                      <a:pt x="78804" y="86424"/>
                      <a:pt x="80835" y="80201"/>
                      <a:pt x="84899" y="74739"/>
                    </a:cubicBezTo>
                    <a:cubicBezTo>
                      <a:pt x="88964" y="69279"/>
                      <a:pt x="94806" y="64961"/>
                      <a:pt x="102489" y="61849"/>
                    </a:cubicBezTo>
                    <a:cubicBezTo>
                      <a:pt x="110172" y="58738"/>
                      <a:pt x="119571" y="57214"/>
                      <a:pt x="130746" y="57214"/>
                    </a:cubicBezTo>
                    <a:cubicBezTo>
                      <a:pt x="147193" y="57214"/>
                      <a:pt x="160147" y="60770"/>
                      <a:pt x="169735" y="67818"/>
                    </a:cubicBezTo>
                    <a:cubicBezTo>
                      <a:pt x="179324" y="74867"/>
                      <a:pt x="184721" y="84773"/>
                      <a:pt x="185992" y="97473"/>
                    </a:cubicBezTo>
                    <a:lnTo>
                      <a:pt x="251523" y="97473"/>
                    </a:lnTo>
                    <a:cubicBezTo>
                      <a:pt x="251206" y="78232"/>
                      <a:pt x="246063" y="61277"/>
                      <a:pt x="236030" y="46609"/>
                    </a:cubicBezTo>
                    <a:cubicBezTo>
                      <a:pt x="225996" y="32004"/>
                      <a:pt x="212027" y="20574"/>
                      <a:pt x="194120" y="12319"/>
                    </a:cubicBezTo>
                    <a:cubicBezTo>
                      <a:pt x="176213" y="4064"/>
                      <a:pt x="155194" y="0"/>
                      <a:pt x="131191" y="0"/>
                    </a:cubicBezTo>
                    <a:cubicBezTo>
                      <a:pt x="107633" y="0"/>
                      <a:pt x="86551" y="4127"/>
                      <a:pt x="68009" y="12319"/>
                    </a:cubicBezTo>
                    <a:cubicBezTo>
                      <a:pt x="49467" y="20511"/>
                      <a:pt x="34925" y="31940"/>
                      <a:pt x="24321" y="46609"/>
                    </a:cubicBezTo>
                    <a:cubicBezTo>
                      <a:pt x="13716" y="61214"/>
                      <a:pt x="8509" y="78359"/>
                      <a:pt x="8636" y="97917"/>
                    </a:cubicBezTo>
                    <a:cubicBezTo>
                      <a:pt x="8509" y="121793"/>
                      <a:pt x="16383" y="140843"/>
                      <a:pt x="32195" y="154940"/>
                    </a:cubicBezTo>
                    <a:cubicBezTo>
                      <a:pt x="48006" y="169037"/>
                      <a:pt x="69533" y="179388"/>
                      <a:pt x="96774" y="186055"/>
                    </a:cubicBezTo>
                    <a:lnTo>
                      <a:pt x="131953" y="194882"/>
                    </a:lnTo>
                    <a:cubicBezTo>
                      <a:pt x="143764" y="197739"/>
                      <a:pt x="153734" y="200851"/>
                      <a:pt x="161861" y="204343"/>
                    </a:cubicBezTo>
                    <a:cubicBezTo>
                      <a:pt x="169990" y="207836"/>
                      <a:pt x="176213" y="212027"/>
                      <a:pt x="180467" y="216980"/>
                    </a:cubicBezTo>
                    <a:cubicBezTo>
                      <a:pt x="184721" y="221933"/>
                      <a:pt x="186881" y="228029"/>
                      <a:pt x="186881" y="235267"/>
                    </a:cubicBezTo>
                    <a:cubicBezTo>
                      <a:pt x="186881" y="243078"/>
                      <a:pt x="184531" y="249936"/>
                      <a:pt x="179769" y="255968"/>
                    </a:cubicBezTo>
                    <a:cubicBezTo>
                      <a:pt x="175006" y="262001"/>
                      <a:pt x="168402" y="266636"/>
                      <a:pt x="159766" y="270002"/>
                    </a:cubicBezTo>
                    <a:cubicBezTo>
                      <a:pt x="151194" y="273367"/>
                      <a:pt x="141097" y="275082"/>
                      <a:pt x="129540" y="275082"/>
                    </a:cubicBezTo>
                    <a:cubicBezTo>
                      <a:pt x="117729" y="275082"/>
                      <a:pt x="107188" y="273241"/>
                      <a:pt x="97854" y="269621"/>
                    </a:cubicBezTo>
                    <a:cubicBezTo>
                      <a:pt x="88519" y="266002"/>
                      <a:pt x="81090" y="260541"/>
                      <a:pt x="75565" y="253365"/>
                    </a:cubicBezTo>
                    <a:cubicBezTo>
                      <a:pt x="70041" y="246189"/>
                      <a:pt x="66929" y="237109"/>
                      <a:pt x="66167" y="226314"/>
                    </a:cubicBezTo>
                    <a:lnTo>
                      <a:pt x="0" y="226314"/>
                    </a:lnTo>
                    <a:cubicBezTo>
                      <a:pt x="508" y="249555"/>
                      <a:pt x="6159" y="269049"/>
                      <a:pt x="16955" y="284798"/>
                    </a:cubicBezTo>
                    <a:cubicBezTo>
                      <a:pt x="27749" y="300545"/>
                      <a:pt x="42799" y="312420"/>
                      <a:pt x="62103" y="320421"/>
                    </a:cubicBezTo>
                    <a:cubicBezTo>
                      <a:pt x="81407" y="328422"/>
                      <a:pt x="104140" y="332423"/>
                      <a:pt x="130239" y="332423"/>
                    </a:cubicBezTo>
                    <a:cubicBezTo>
                      <a:pt x="156528" y="332423"/>
                      <a:pt x="179070" y="328422"/>
                      <a:pt x="197739" y="320485"/>
                    </a:cubicBezTo>
                    <a:cubicBezTo>
                      <a:pt x="216598" y="312547"/>
                      <a:pt x="230949" y="301308"/>
                      <a:pt x="240919" y="286830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39"/>
              <p:cNvSpPr/>
              <p:nvPr/>
            </p:nvSpPr>
            <p:spPr>
              <a:xfrm>
                <a:off x="9981923" y="2787955"/>
                <a:ext cx="218503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323342" extrusionOk="0">
                    <a:moveTo>
                      <a:pt x="68390" y="189801"/>
                    </a:moveTo>
                    <a:lnTo>
                      <a:pt x="206693" y="189801"/>
                    </a:lnTo>
                    <a:lnTo>
                      <a:pt x="206693" y="133413"/>
                    </a:lnTo>
                    <a:lnTo>
                      <a:pt x="68390" y="133413"/>
                    </a:lnTo>
                    <a:lnTo>
                      <a:pt x="68390" y="56388"/>
                    </a:lnTo>
                    <a:lnTo>
                      <a:pt x="217869" y="56388"/>
                    </a:lnTo>
                    <a:lnTo>
                      <a:pt x="217869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18504" y="323342"/>
                    </a:lnTo>
                    <a:lnTo>
                      <a:pt x="218504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39"/>
              <p:cNvSpPr/>
              <p:nvPr/>
            </p:nvSpPr>
            <p:spPr>
              <a:xfrm>
                <a:off x="10357653" y="2772778"/>
                <a:ext cx="184150" cy="338581"/>
              </a:xfrm>
              <a:custGeom>
                <a:avLst/>
                <a:gdLst/>
                <a:ahLst/>
                <a:cxnLst/>
                <a:rect l="l" t="t" r="r" b="b"/>
                <a:pathLst>
                  <a:path w="184150" h="338581" extrusionOk="0">
                    <a:moveTo>
                      <a:pt x="112332" y="79756"/>
                    </a:moveTo>
                    <a:cubicBezTo>
                      <a:pt x="113792" y="71564"/>
                      <a:pt x="116840" y="65151"/>
                      <a:pt x="121476" y="60579"/>
                    </a:cubicBezTo>
                    <a:cubicBezTo>
                      <a:pt x="126111" y="56007"/>
                      <a:pt x="133350" y="53721"/>
                      <a:pt x="143256" y="53721"/>
                    </a:cubicBezTo>
                    <a:cubicBezTo>
                      <a:pt x="147257" y="53721"/>
                      <a:pt x="151067" y="54102"/>
                      <a:pt x="154686" y="54801"/>
                    </a:cubicBezTo>
                    <a:cubicBezTo>
                      <a:pt x="158306" y="55563"/>
                      <a:pt x="161481" y="56324"/>
                      <a:pt x="164084" y="57150"/>
                    </a:cubicBezTo>
                    <a:lnTo>
                      <a:pt x="184150" y="6604"/>
                    </a:lnTo>
                    <a:cubicBezTo>
                      <a:pt x="180340" y="5334"/>
                      <a:pt x="174307" y="3937"/>
                      <a:pt x="165989" y="2349"/>
                    </a:cubicBezTo>
                    <a:cubicBezTo>
                      <a:pt x="157670" y="762"/>
                      <a:pt x="148272" y="0"/>
                      <a:pt x="137858" y="0"/>
                    </a:cubicBezTo>
                    <a:cubicBezTo>
                      <a:pt x="122682" y="0"/>
                      <a:pt x="108648" y="2921"/>
                      <a:pt x="95631" y="8699"/>
                    </a:cubicBezTo>
                    <a:cubicBezTo>
                      <a:pt x="82614" y="14478"/>
                      <a:pt x="71755" y="23177"/>
                      <a:pt x="62929" y="34735"/>
                    </a:cubicBezTo>
                    <a:cubicBezTo>
                      <a:pt x="54166" y="46292"/>
                      <a:pt x="48323" y="60896"/>
                      <a:pt x="45466" y="78486"/>
                    </a:cubicBezTo>
                    <a:lnTo>
                      <a:pt x="42545" y="96012"/>
                    </a:lnTo>
                    <a:lnTo>
                      <a:pt x="8382" y="96012"/>
                    </a:lnTo>
                    <a:lnTo>
                      <a:pt x="0" y="146558"/>
                    </a:lnTo>
                    <a:lnTo>
                      <a:pt x="34099" y="146558"/>
                    </a:lnTo>
                    <a:lnTo>
                      <a:pt x="2032" y="338582"/>
                    </a:lnTo>
                    <a:lnTo>
                      <a:pt x="69152" y="338582"/>
                    </a:lnTo>
                    <a:lnTo>
                      <a:pt x="101156" y="146558"/>
                    </a:lnTo>
                    <a:lnTo>
                      <a:pt x="149670" y="146558"/>
                    </a:lnTo>
                    <a:lnTo>
                      <a:pt x="158052" y="96012"/>
                    </a:lnTo>
                    <a:lnTo>
                      <a:pt x="109538" y="96012"/>
                    </a:lnTo>
                    <a:lnTo>
                      <a:pt x="112332" y="79756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39"/>
              <p:cNvSpPr/>
              <p:nvPr/>
            </p:nvSpPr>
            <p:spPr>
              <a:xfrm>
                <a:off x="10520569" y="2865615"/>
                <a:ext cx="242930" cy="250380"/>
              </a:xfrm>
              <a:custGeom>
                <a:avLst/>
                <a:gdLst/>
                <a:ahLst/>
                <a:cxnLst/>
                <a:rect l="l" t="t" r="r" b="b"/>
                <a:pathLst>
                  <a:path w="242930" h="250380" extrusionOk="0">
                    <a:moveTo>
                      <a:pt x="202590" y="15875"/>
                    </a:moveTo>
                    <a:cubicBezTo>
                      <a:pt x="186397" y="5271"/>
                      <a:pt x="165951" y="0"/>
                      <a:pt x="141313" y="0"/>
                    </a:cubicBezTo>
                    <a:cubicBezTo>
                      <a:pt x="116865" y="0"/>
                      <a:pt x="94957" y="5207"/>
                      <a:pt x="75463" y="15558"/>
                    </a:cubicBezTo>
                    <a:cubicBezTo>
                      <a:pt x="55968" y="25908"/>
                      <a:pt x="39966" y="40449"/>
                      <a:pt x="27330" y="59055"/>
                    </a:cubicBezTo>
                    <a:cubicBezTo>
                      <a:pt x="14693" y="77661"/>
                      <a:pt x="6375" y="99505"/>
                      <a:pt x="2375" y="124396"/>
                    </a:cubicBezTo>
                    <a:cubicBezTo>
                      <a:pt x="-1753" y="149352"/>
                      <a:pt x="-483" y="171260"/>
                      <a:pt x="6057" y="190246"/>
                    </a:cubicBezTo>
                    <a:cubicBezTo>
                      <a:pt x="12662" y="209169"/>
                      <a:pt x="24028" y="223964"/>
                      <a:pt x="40220" y="234506"/>
                    </a:cubicBezTo>
                    <a:cubicBezTo>
                      <a:pt x="56413" y="245046"/>
                      <a:pt x="76924" y="250381"/>
                      <a:pt x="101625" y="250381"/>
                    </a:cubicBezTo>
                    <a:cubicBezTo>
                      <a:pt x="125945" y="250381"/>
                      <a:pt x="147790" y="245174"/>
                      <a:pt x="167157" y="234823"/>
                    </a:cubicBezTo>
                    <a:cubicBezTo>
                      <a:pt x="186525" y="224473"/>
                      <a:pt x="202590" y="209931"/>
                      <a:pt x="215290" y="191326"/>
                    </a:cubicBezTo>
                    <a:cubicBezTo>
                      <a:pt x="227990" y="172720"/>
                      <a:pt x="236436" y="151003"/>
                      <a:pt x="240563" y="126238"/>
                    </a:cubicBezTo>
                    <a:cubicBezTo>
                      <a:pt x="244691" y="101092"/>
                      <a:pt x="243420" y="79058"/>
                      <a:pt x="236753" y="60071"/>
                    </a:cubicBezTo>
                    <a:cubicBezTo>
                      <a:pt x="230213" y="41212"/>
                      <a:pt x="218782" y="26480"/>
                      <a:pt x="202590" y="15875"/>
                    </a:cubicBezTo>
                    <a:close/>
                    <a:moveTo>
                      <a:pt x="172745" y="123952"/>
                    </a:moveTo>
                    <a:cubicBezTo>
                      <a:pt x="170332" y="138176"/>
                      <a:pt x="166204" y="150876"/>
                      <a:pt x="160426" y="162052"/>
                    </a:cubicBezTo>
                    <a:cubicBezTo>
                      <a:pt x="154647" y="173292"/>
                      <a:pt x="147345" y="182118"/>
                      <a:pt x="138582" y="188595"/>
                    </a:cubicBezTo>
                    <a:cubicBezTo>
                      <a:pt x="129819" y="195072"/>
                      <a:pt x="119722" y="198311"/>
                      <a:pt x="108356" y="198311"/>
                    </a:cubicBezTo>
                    <a:cubicBezTo>
                      <a:pt x="97307" y="198311"/>
                      <a:pt x="88607" y="195199"/>
                      <a:pt x="82194" y="188913"/>
                    </a:cubicBezTo>
                    <a:cubicBezTo>
                      <a:pt x="75780" y="182626"/>
                      <a:pt x="71653" y="174054"/>
                      <a:pt x="69748" y="163195"/>
                    </a:cubicBezTo>
                    <a:cubicBezTo>
                      <a:pt x="67779" y="152273"/>
                      <a:pt x="67970" y="139827"/>
                      <a:pt x="70319" y="125857"/>
                    </a:cubicBezTo>
                    <a:cubicBezTo>
                      <a:pt x="72669" y="111633"/>
                      <a:pt x="76669" y="98933"/>
                      <a:pt x="82384" y="87757"/>
                    </a:cubicBezTo>
                    <a:cubicBezTo>
                      <a:pt x="88100" y="76581"/>
                      <a:pt x="95466" y="67691"/>
                      <a:pt x="104355" y="61151"/>
                    </a:cubicBezTo>
                    <a:cubicBezTo>
                      <a:pt x="113245" y="54610"/>
                      <a:pt x="123342" y="51371"/>
                      <a:pt x="134581" y="51371"/>
                    </a:cubicBezTo>
                    <a:cubicBezTo>
                      <a:pt x="145757" y="51371"/>
                      <a:pt x="154457" y="54546"/>
                      <a:pt x="160807" y="60833"/>
                    </a:cubicBezTo>
                    <a:cubicBezTo>
                      <a:pt x="167093" y="67120"/>
                      <a:pt x="171221" y="75756"/>
                      <a:pt x="173190" y="86677"/>
                    </a:cubicBezTo>
                    <a:cubicBezTo>
                      <a:pt x="175031" y="97536"/>
                      <a:pt x="174904" y="109982"/>
                      <a:pt x="172745" y="123952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39"/>
              <p:cNvSpPr/>
              <p:nvPr/>
            </p:nvSpPr>
            <p:spPr>
              <a:xfrm>
                <a:off x="10789580" y="2865298"/>
                <a:ext cx="187832" cy="245999"/>
              </a:xfrm>
              <a:custGeom>
                <a:avLst/>
                <a:gdLst/>
                <a:ahLst/>
                <a:cxnLst/>
                <a:rect l="l" t="t" r="r" b="b"/>
                <a:pathLst>
                  <a:path w="187832" h="245999" extrusionOk="0">
                    <a:moveTo>
                      <a:pt x="177736" y="635"/>
                    </a:moveTo>
                    <a:cubicBezTo>
                      <a:pt x="173990" y="190"/>
                      <a:pt x="170434" y="0"/>
                      <a:pt x="167068" y="0"/>
                    </a:cubicBezTo>
                    <a:cubicBezTo>
                      <a:pt x="153480" y="0"/>
                      <a:pt x="140843" y="3873"/>
                      <a:pt x="129095" y="11620"/>
                    </a:cubicBezTo>
                    <a:cubicBezTo>
                      <a:pt x="117348" y="19367"/>
                      <a:pt x="108014" y="30734"/>
                      <a:pt x="101092" y="45783"/>
                    </a:cubicBezTo>
                    <a:lnTo>
                      <a:pt x="98552" y="45783"/>
                    </a:lnTo>
                    <a:lnTo>
                      <a:pt x="105664" y="3492"/>
                    </a:lnTo>
                    <a:lnTo>
                      <a:pt x="40449" y="3492"/>
                    </a:lnTo>
                    <a:lnTo>
                      <a:pt x="0" y="245999"/>
                    </a:lnTo>
                    <a:lnTo>
                      <a:pt x="67246" y="245999"/>
                    </a:lnTo>
                    <a:lnTo>
                      <a:pt x="89853" y="108776"/>
                    </a:lnTo>
                    <a:cubicBezTo>
                      <a:pt x="91630" y="98870"/>
                      <a:pt x="95441" y="90170"/>
                      <a:pt x="101219" y="82550"/>
                    </a:cubicBezTo>
                    <a:cubicBezTo>
                      <a:pt x="106997" y="74993"/>
                      <a:pt x="114109" y="69024"/>
                      <a:pt x="122428" y="64770"/>
                    </a:cubicBezTo>
                    <a:cubicBezTo>
                      <a:pt x="130810" y="60515"/>
                      <a:pt x="139891" y="58357"/>
                      <a:pt x="149669" y="58357"/>
                    </a:cubicBezTo>
                    <a:cubicBezTo>
                      <a:pt x="154495" y="58357"/>
                      <a:pt x="159639" y="58674"/>
                      <a:pt x="165036" y="59373"/>
                    </a:cubicBezTo>
                    <a:cubicBezTo>
                      <a:pt x="170434" y="60071"/>
                      <a:pt x="174689" y="60896"/>
                      <a:pt x="177736" y="61976"/>
                    </a:cubicBezTo>
                    <a:lnTo>
                      <a:pt x="187833" y="2159"/>
                    </a:lnTo>
                    <a:cubicBezTo>
                      <a:pt x="184912" y="1588"/>
                      <a:pt x="181483" y="1079"/>
                      <a:pt x="177736" y="635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32;p39"/>
              <p:cNvSpPr/>
              <p:nvPr/>
            </p:nvSpPr>
            <p:spPr>
              <a:xfrm>
                <a:off x="7989167" y="3321482"/>
                <a:ext cx="270509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70509" h="323405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8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68390" y="323405"/>
                    </a:lnTo>
                    <a:lnTo>
                      <a:pt x="68390" y="119824"/>
                    </a:lnTo>
                    <a:lnTo>
                      <a:pt x="70739" y="119824"/>
                    </a:lnTo>
                    <a:lnTo>
                      <a:pt x="211455" y="323405"/>
                    </a:lnTo>
                    <a:lnTo>
                      <a:pt x="270510" y="323405"/>
                    </a:lnTo>
                    <a:lnTo>
                      <a:pt x="270510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39"/>
              <p:cNvSpPr/>
              <p:nvPr/>
            </p:nvSpPr>
            <p:spPr>
              <a:xfrm>
                <a:off x="8323113" y="3321482"/>
                <a:ext cx="218566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6" h="323405" extrusionOk="0">
                    <a:moveTo>
                      <a:pt x="68389" y="189802"/>
                    </a:moveTo>
                    <a:lnTo>
                      <a:pt x="206692" y="189802"/>
                    </a:lnTo>
                    <a:lnTo>
                      <a:pt x="206692" y="133414"/>
                    </a:lnTo>
                    <a:lnTo>
                      <a:pt x="68389" y="133414"/>
                    </a:lnTo>
                    <a:lnTo>
                      <a:pt x="68389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89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39"/>
              <p:cNvSpPr/>
              <p:nvPr/>
            </p:nvSpPr>
            <p:spPr>
              <a:xfrm>
                <a:off x="8590321" y="3321482"/>
                <a:ext cx="26555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65557" h="323405" extrusionOk="0">
                    <a:moveTo>
                      <a:pt x="0" y="56388"/>
                    </a:moveTo>
                    <a:lnTo>
                      <a:pt x="98997" y="56388"/>
                    </a:lnTo>
                    <a:lnTo>
                      <a:pt x="98997" y="323405"/>
                    </a:lnTo>
                    <a:lnTo>
                      <a:pt x="166561" y="323405"/>
                    </a:lnTo>
                    <a:lnTo>
                      <a:pt x="166561" y="56388"/>
                    </a:lnTo>
                    <a:lnTo>
                      <a:pt x="265557" y="56388"/>
                    </a:lnTo>
                    <a:lnTo>
                      <a:pt x="26555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39"/>
              <p:cNvSpPr/>
              <p:nvPr/>
            </p:nvSpPr>
            <p:spPr>
              <a:xfrm>
                <a:off x="9013295" y="3321482"/>
                <a:ext cx="247903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47903" h="323405" extrusionOk="0">
                    <a:moveTo>
                      <a:pt x="247586" y="40577"/>
                    </a:moveTo>
                    <a:lnTo>
                      <a:pt x="247586" y="0"/>
                    </a:lnTo>
                    <a:lnTo>
                      <a:pt x="0" y="0"/>
                    </a:lnTo>
                    <a:lnTo>
                      <a:pt x="0" y="56388"/>
                    </a:lnTo>
                    <a:lnTo>
                      <a:pt x="161671" y="56388"/>
                    </a:lnTo>
                    <a:lnTo>
                      <a:pt x="317" y="282829"/>
                    </a:lnTo>
                    <a:lnTo>
                      <a:pt x="317" y="323405"/>
                    </a:lnTo>
                    <a:lnTo>
                      <a:pt x="247903" y="323405"/>
                    </a:lnTo>
                    <a:lnTo>
                      <a:pt x="247903" y="267017"/>
                    </a:lnTo>
                    <a:lnTo>
                      <a:pt x="86042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39"/>
              <p:cNvSpPr/>
              <p:nvPr/>
            </p:nvSpPr>
            <p:spPr>
              <a:xfrm>
                <a:off x="9320698" y="3321482"/>
                <a:ext cx="21856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7" h="323405" extrusionOk="0">
                    <a:moveTo>
                      <a:pt x="68390" y="189802"/>
                    </a:moveTo>
                    <a:lnTo>
                      <a:pt x="206693" y="189802"/>
                    </a:lnTo>
                    <a:lnTo>
                      <a:pt x="206693" y="133414"/>
                    </a:lnTo>
                    <a:lnTo>
                      <a:pt x="68390" y="133414"/>
                    </a:lnTo>
                    <a:lnTo>
                      <a:pt x="68390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39"/>
              <p:cNvSpPr/>
              <p:nvPr/>
            </p:nvSpPr>
            <p:spPr>
              <a:xfrm>
                <a:off x="9600225" y="3321482"/>
                <a:ext cx="255016" cy="323341"/>
              </a:xfrm>
              <a:custGeom>
                <a:avLst/>
                <a:gdLst/>
                <a:ahLst/>
                <a:cxnLst/>
                <a:rect l="l" t="t" r="r" b="b"/>
                <a:pathLst>
                  <a:path w="255016" h="323341" extrusionOk="0">
                    <a:moveTo>
                      <a:pt x="189357" y="196405"/>
                    </a:moveTo>
                    <a:cubicBezTo>
                      <a:pt x="206884" y="188214"/>
                      <a:pt x="220282" y="176403"/>
                      <a:pt x="229553" y="160972"/>
                    </a:cubicBezTo>
                    <a:cubicBezTo>
                      <a:pt x="238823" y="145542"/>
                      <a:pt x="243460" y="127127"/>
                      <a:pt x="243460" y="105601"/>
                    </a:cubicBezTo>
                    <a:cubicBezTo>
                      <a:pt x="243460" y="84265"/>
                      <a:pt x="238887" y="65659"/>
                      <a:pt x="229807" y="49784"/>
                    </a:cubicBezTo>
                    <a:cubicBezTo>
                      <a:pt x="220726" y="33909"/>
                      <a:pt x="207518" y="21653"/>
                      <a:pt x="190183" y="13017"/>
                    </a:cubicBezTo>
                    <a:cubicBezTo>
                      <a:pt x="172848" y="4318"/>
                      <a:pt x="152019" y="0"/>
                      <a:pt x="127572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68390" y="323342"/>
                    </a:lnTo>
                    <a:lnTo>
                      <a:pt x="68390" y="208724"/>
                    </a:lnTo>
                    <a:lnTo>
                      <a:pt x="118301" y="208724"/>
                    </a:lnTo>
                    <a:lnTo>
                      <a:pt x="179578" y="323342"/>
                    </a:lnTo>
                    <a:lnTo>
                      <a:pt x="255016" y="323342"/>
                    </a:lnTo>
                    <a:lnTo>
                      <a:pt x="186373" y="197676"/>
                    </a:lnTo>
                    <a:cubicBezTo>
                      <a:pt x="187325" y="197295"/>
                      <a:pt x="188405" y="196914"/>
                      <a:pt x="189357" y="196405"/>
                    </a:cubicBezTo>
                    <a:close/>
                    <a:moveTo>
                      <a:pt x="68326" y="55880"/>
                    </a:moveTo>
                    <a:lnTo>
                      <a:pt x="114427" y="55880"/>
                    </a:lnTo>
                    <a:cubicBezTo>
                      <a:pt x="127572" y="55880"/>
                      <a:pt x="138494" y="57785"/>
                      <a:pt x="147193" y="61659"/>
                    </a:cubicBezTo>
                    <a:cubicBezTo>
                      <a:pt x="155893" y="65532"/>
                      <a:pt x="162370" y="71120"/>
                      <a:pt x="166624" y="78486"/>
                    </a:cubicBezTo>
                    <a:cubicBezTo>
                      <a:pt x="170879" y="85852"/>
                      <a:pt x="173038" y="94933"/>
                      <a:pt x="173038" y="105664"/>
                    </a:cubicBezTo>
                    <a:cubicBezTo>
                      <a:pt x="173038" y="116268"/>
                      <a:pt x="170879" y="125222"/>
                      <a:pt x="166624" y="132334"/>
                    </a:cubicBezTo>
                    <a:cubicBezTo>
                      <a:pt x="162370" y="139509"/>
                      <a:pt x="155893" y="144843"/>
                      <a:pt x="147257" y="148463"/>
                    </a:cubicBezTo>
                    <a:cubicBezTo>
                      <a:pt x="138621" y="152019"/>
                      <a:pt x="127762" y="153860"/>
                      <a:pt x="114745" y="153860"/>
                    </a:cubicBezTo>
                    <a:lnTo>
                      <a:pt x="68326" y="153860"/>
                    </a:lnTo>
                    <a:lnTo>
                      <a:pt x="68326" y="5588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38;p39"/>
              <p:cNvSpPr/>
              <p:nvPr/>
            </p:nvSpPr>
            <p:spPr>
              <a:xfrm>
                <a:off x="9893405" y="3317100"/>
                <a:ext cx="302831" cy="332168"/>
              </a:xfrm>
              <a:custGeom>
                <a:avLst/>
                <a:gdLst/>
                <a:ahLst/>
                <a:cxnLst/>
                <a:rect l="l" t="t" r="r" b="b"/>
                <a:pathLst>
                  <a:path w="302831" h="332168" extrusionOk="0">
                    <a:moveTo>
                      <a:pt x="228536" y="19495"/>
                    </a:moveTo>
                    <a:cubicBezTo>
                      <a:pt x="205613" y="6477"/>
                      <a:pt x="179959" y="0"/>
                      <a:pt x="151384" y="0"/>
                    </a:cubicBezTo>
                    <a:cubicBezTo>
                      <a:pt x="122618" y="0"/>
                      <a:pt x="96838" y="6477"/>
                      <a:pt x="74041" y="19495"/>
                    </a:cubicBezTo>
                    <a:cubicBezTo>
                      <a:pt x="51181" y="32512"/>
                      <a:pt x="33147" y="51372"/>
                      <a:pt x="19876" y="76073"/>
                    </a:cubicBezTo>
                    <a:cubicBezTo>
                      <a:pt x="6604" y="100838"/>
                      <a:pt x="0" y="130810"/>
                      <a:pt x="0" y="166053"/>
                    </a:cubicBezTo>
                    <a:cubicBezTo>
                      <a:pt x="0" y="201232"/>
                      <a:pt x="6604" y="231140"/>
                      <a:pt x="19876" y="255905"/>
                    </a:cubicBezTo>
                    <a:cubicBezTo>
                      <a:pt x="33147" y="280670"/>
                      <a:pt x="51181" y="299529"/>
                      <a:pt x="74041" y="312610"/>
                    </a:cubicBezTo>
                    <a:cubicBezTo>
                      <a:pt x="96901" y="325691"/>
                      <a:pt x="122682" y="332169"/>
                      <a:pt x="151384" y="332169"/>
                    </a:cubicBezTo>
                    <a:cubicBezTo>
                      <a:pt x="179895" y="332169"/>
                      <a:pt x="205613" y="325691"/>
                      <a:pt x="228536" y="312674"/>
                    </a:cubicBezTo>
                    <a:cubicBezTo>
                      <a:pt x="251460" y="299657"/>
                      <a:pt x="269557" y="280797"/>
                      <a:pt x="282829" y="256096"/>
                    </a:cubicBezTo>
                    <a:cubicBezTo>
                      <a:pt x="296164" y="231394"/>
                      <a:pt x="302831" y="201359"/>
                      <a:pt x="302831" y="166116"/>
                    </a:cubicBezTo>
                    <a:cubicBezTo>
                      <a:pt x="302831" y="130873"/>
                      <a:pt x="296164" y="100838"/>
                      <a:pt x="282829" y="76136"/>
                    </a:cubicBezTo>
                    <a:cubicBezTo>
                      <a:pt x="269557" y="51372"/>
                      <a:pt x="251460" y="32448"/>
                      <a:pt x="228536" y="19495"/>
                    </a:cubicBezTo>
                    <a:close/>
                    <a:moveTo>
                      <a:pt x="223330" y="223838"/>
                    </a:moveTo>
                    <a:cubicBezTo>
                      <a:pt x="216535" y="239522"/>
                      <a:pt x="207010" y="251397"/>
                      <a:pt x="194691" y="259524"/>
                    </a:cubicBezTo>
                    <a:cubicBezTo>
                      <a:pt x="182372" y="267653"/>
                      <a:pt x="167957" y="271716"/>
                      <a:pt x="151447" y="271716"/>
                    </a:cubicBezTo>
                    <a:cubicBezTo>
                      <a:pt x="134938" y="271716"/>
                      <a:pt x="120523" y="267653"/>
                      <a:pt x="108204" y="259524"/>
                    </a:cubicBezTo>
                    <a:cubicBezTo>
                      <a:pt x="95885" y="251397"/>
                      <a:pt x="86360" y="239522"/>
                      <a:pt x="79566" y="223838"/>
                    </a:cubicBezTo>
                    <a:cubicBezTo>
                      <a:pt x="72771" y="208153"/>
                      <a:pt x="69406" y="188913"/>
                      <a:pt x="69406" y="166053"/>
                    </a:cubicBezTo>
                    <a:cubicBezTo>
                      <a:pt x="69406" y="143192"/>
                      <a:pt x="72771" y="123952"/>
                      <a:pt x="79566" y="108267"/>
                    </a:cubicBezTo>
                    <a:cubicBezTo>
                      <a:pt x="86360" y="92583"/>
                      <a:pt x="95885" y="80709"/>
                      <a:pt x="108204" y="72580"/>
                    </a:cubicBezTo>
                    <a:cubicBezTo>
                      <a:pt x="120523" y="64453"/>
                      <a:pt x="134938" y="60452"/>
                      <a:pt x="151447" y="60452"/>
                    </a:cubicBezTo>
                    <a:cubicBezTo>
                      <a:pt x="167957" y="60452"/>
                      <a:pt x="182372" y="64516"/>
                      <a:pt x="194691" y="72580"/>
                    </a:cubicBezTo>
                    <a:cubicBezTo>
                      <a:pt x="207010" y="80645"/>
                      <a:pt x="216535" y="92583"/>
                      <a:pt x="223330" y="108267"/>
                    </a:cubicBezTo>
                    <a:cubicBezTo>
                      <a:pt x="230124" y="123952"/>
                      <a:pt x="233490" y="143192"/>
                      <a:pt x="233490" y="166053"/>
                    </a:cubicBezTo>
                    <a:cubicBezTo>
                      <a:pt x="233553" y="188913"/>
                      <a:pt x="230124" y="208153"/>
                      <a:pt x="223330" y="223838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9" name="Google Shape;39;p39"/>
            <p:cNvGrpSpPr/>
            <p:nvPr/>
          </p:nvGrpSpPr>
          <p:grpSpPr>
            <a:xfrm>
              <a:off x="10371940" y="3306052"/>
              <a:ext cx="624650" cy="354583"/>
              <a:chOff x="10371940" y="3306052"/>
              <a:chExt cx="624650" cy="354583"/>
            </a:xfrm>
          </p:grpSpPr>
          <p:sp>
            <p:nvSpPr>
              <p:cNvPr id="40" name="Google Shape;40;p39"/>
              <p:cNvSpPr/>
              <p:nvPr/>
            </p:nvSpPr>
            <p:spPr>
              <a:xfrm>
                <a:off x="10597048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763" y="271145"/>
                    </a:lnTo>
                    <a:lnTo>
                      <a:pt x="121095" y="150876"/>
                    </a:lnTo>
                    <a:lnTo>
                      <a:pt x="763" y="30543"/>
                    </a:lnTo>
                    <a:lnTo>
                      <a:pt x="0" y="0"/>
                    </a:lnTo>
                    <a:lnTo>
                      <a:pt x="177356" y="177292"/>
                    </a:ln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39"/>
              <p:cNvSpPr/>
              <p:nvPr/>
            </p:nvSpPr>
            <p:spPr>
              <a:xfrm>
                <a:off x="10371940" y="3306052"/>
                <a:ext cx="177672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672" h="354583" extrusionOk="0">
                    <a:moveTo>
                      <a:pt x="318" y="354584"/>
                    </a:moveTo>
                    <a:lnTo>
                      <a:pt x="0" y="272224"/>
                    </a:lnTo>
                    <a:lnTo>
                      <a:pt x="121412" y="150876"/>
                    </a:lnTo>
                    <a:lnTo>
                      <a:pt x="0" y="29464"/>
                    </a:lnTo>
                    <a:lnTo>
                      <a:pt x="318" y="0"/>
                    </a:lnTo>
                    <a:lnTo>
                      <a:pt x="177673" y="177292"/>
                    </a:ln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39"/>
              <p:cNvSpPr/>
              <p:nvPr/>
            </p:nvSpPr>
            <p:spPr>
              <a:xfrm>
                <a:off x="10819235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253" y="271653"/>
                    </a:lnTo>
                    <a:lnTo>
                      <a:pt x="121094" y="150876"/>
                    </a:lnTo>
                    <a:lnTo>
                      <a:pt x="253" y="30035"/>
                    </a:lnTo>
                    <a:lnTo>
                      <a:pt x="0" y="0"/>
                    </a:lnTo>
                    <a:lnTo>
                      <a:pt x="177355" y="177292"/>
                    </a:ln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3" name="Google Shape;43;p39"/>
            <p:cNvSpPr/>
            <p:nvPr/>
          </p:nvSpPr>
          <p:spPr>
            <a:xfrm>
              <a:off x="9013295" y="3811639"/>
              <a:ext cx="1968500" cy="19050"/>
            </a:xfrm>
            <a:custGeom>
              <a:avLst/>
              <a:gdLst/>
              <a:ahLst/>
              <a:cxnLst/>
              <a:rect l="l" t="t" r="r" b="b"/>
              <a:pathLst>
                <a:path w="1968500" h="19050" extrusionOk="0">
                  <a:moveTo>
                    <a:pt x="0" y="0"/>
                  </a:moveTo>
                  <a:lnTo>
                    <a:pt x="1968500" y="0"/>
                  </a:lnTo>
                  <a:lnTo>
                    <a:pt x="19685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788C5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" name="Google Shape;44;p39"/>
            <p:cNvGrpSpPr/>
            <p:nvPr/>
          </p:nvGrpSpPr>
          <p:grpSpPr>
            <a:xfrm>
              <a:off x="9012151" y="3967848"/>
              <a:ext cx="905193" cy="327786"/>
              <a:chOff x="9012151" y="3967848"/>
              <a:chExt cx="905193" cy="327786"/>
            </a:xfrm>
          </p:grpSpPr>
          <p:sp>
            <p:nvSpPr>
              <p:cNvPr id="45" name="Google Shape;45;p39"/>
              <p:cNvSpPr/>
              <p:nvPr/>
            </p:nvSpPr>
            <p:spPr>
              <a:xfrm>
                <a:off x="9012151" y="3967848"/>
                <a:ext cx="275272" cy="323278"/>
              </a:xfrm>
              <a:custGeom>
                <a:avLst/>
                <a:gdLst/>
                <a:ahLst/>
                <a:cxnLst/>
                <a:rect l="l" t="t" r="r" b="b"/>
                <a:pathLst>
                  <a:path w="275272" h="323278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133350"/>
                    </a:lnTo>
                    <a:lnTo>
                      <a:pt x="207073" y="133350"/>
                    </a:lnTo>
                    <a:lnTo>
                      <a:pt x="207073" y="0"/>
                    </a:lnTo>
                    <a:lnTo>
                      <a:pt x="275272" y="0"/>
                    </a:lnTo>
                    <a:lnTo>
                      <a:pt x="275272" y="323279"/>
                    </a:lnTo>
                    <a:lnTo>
                      <a:pt x="207073" y="323279"/>
                    </a:lnTo>
                    <a:lnTo>
                      <a:pt x="207073" y="189738"/>
                    </a:lnTo>
                    <a:lnTo>
                      <a:pt x="68326" y="189738"/>
                    </a:lnTo>
                    <a:lnTo>
                      <a:pt x="68326" y="323279"/>
                    </a:lnTo>
                    <a:lnTo>
                      <a:pt x="0" y="323279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39"/>
              <p:cNvSpPr/>
              <p:nvPr/>
            </p:nvSpPr>
            <p:spPr>
              <a:xfrm>
                <a:off x="9343748" y="3967848"/>
                <a:ext cx="268034" cy="327786"/>
              </a:xfrm>
              <a:custGeom>
                <a:avLst/>
                <a:gdLst/>
                <a:ahLst/>
                <a:cxnLst/>
                <a:rect l="l" t="t" r="r" b="b"/>
                <a:pathLst>
                  <a:path w="268034" h="327786" extrusionOk="0">
                    <a:moveTo>
                      <a:pt x="199708" y="0"/>
                    </a:moveTo>
                    <a:lnTo>
                      <a:pt x="268034" y="0"/>
                    </a:lnTo>
                    <a:lnTo>
                      <a:pt x="268034" y="209931"/>
                    </a:lnTo>
                    <a:cubicBezTo>
                      <a:pt x="268034" y="233490"/>
                      <a:pt x="262446" y="254127"/>
                      <a:pt x="251206" y="271780"/>
                    </a:cubicBezTo>
                    <a:cubicBezTo>
                      <a:pt x="239967" y="289433"/>
                      <a:pt x="224346" y="303213"/>
                      <a:pt x="204216" y="313055"/>
                    </a:cubicBezTo>
                    <a:cubicBezTo>
                      <a:pt x="184087" y="322898"/>
                      <a:pt x="160719" y="327787"/>
                      <a:pt x="133986" y="327787"/>
                    </a:cubicBezTo>
                    <a:cubicBezTo>
                      <a:pt x="107124" y="327787"/>
                      <a:pt x="83693" y="322898"/>
                      <a:pt x="63564" y="313055"/>
                    </a:cubicBezTo>
                    <a:cubicBezTo>
                      <a:pt x="43435" y="303213"/>
                      <a:pt x="27813" y="289433"/>
                      <a:pt x="16701" y="271780"/>
                    </a:cubicBezTo>
                    <a:cubicBezTo>
                      <a:pt x="5588" y="254127"/>
                      <a:pt x="0" y="233490"/>
                      <a:pt x="0" y="209931"/>
                    </a:cubicBez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204089"/>
                    </a:lnTo>
                    <a:cubicBezTo>
                      <a:pt x="68326" y="216408"/>
                      <a:pt x="71057" y="227330"/>
                      <a:pt x="76454" y="236918"/>
                    </a:cubicBezTo>
                    <a:cubicBezTo>
                      <a:pt x="81852" y="246507"/>
                      <a:pt x="89536" y="254000"/>
                      <a:pt x="99441" y="259461"/>
                    </a:cubicBezTo>
                    <a:cubicBezTo>
                      <a:pt x="109348" y="264922"/>
                      <a:pt x="120841" y="267653"/>
                      <a:pt x="133986" y="267653"/>
                    </a:cubicBezTo>
                    <a:cubicBezTo>
                      <a:pt x="147257" y="267653"/>
                      <a:pt x="158814" y="264922"/>
                      <a:pt x="168656" y="259461"/>
                    </a:cubicBezTo>
                    <a:cubicBezTo>
                      <a:pt x="178499" y="254000"/>
                      <a:pt x="186119" y="246443"/>
                      <a:pt x="191516" y="236918"/>
                    </a:cubicBezTo>
                    <a:cubicBezTo>
                      <a:pt x="196914" y="227330"/>
                      <a:pt x="199644" y="216408"/>
                      <a:pt x="199644" y="204089"/>
                    </a:cubicBezTo>
                    <a:lnTo>
                      <a:pt x="199644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39"/>
              <p:cNvSpPr/>
              <p:nvPr/>
            </p:nvSpPr>
            <p:spPr>
              <a:xfrm>
                <a:off x="9667980" y="3967848"/>
                <a:ext cx="249364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49364" h="323342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129413" y="0"/>
                    </a:lnTo>
                    <a:cubicBezTo>
                      <a:pt x="153226" y="0"/>
                      <a:pt x="173038" y="3556"/>
                      <a:pt x="188913" y="10605"/>
                    </a:cubicBezTo>
                    <a:cubicBezTo>
                      <a:pt x="204788" y="17653"/>
                      <a:pt x="216726" y="27432"/>
                      <a:pt x="224727" y="39878"/>
                    </a:cubicBezTo>
                    <a:cubicBezTo>
                      <a:pt x="232728" y="52324"/>
                      <a:pt x="236728" y="66675"/>
                      <a:pt x="236728" y="82868"/>
                    </a:cubicBezTo>
                    <a:cubicBezTo>
                      <a:pt x="236728" y="95504"/>
                      <a:pt x="234188" y="106553"/>
                      <a:pt x="229171" y="116078"/>
                    </a:cubicBezTo>
                    <a:cubicBezTo>
                      <a:pt x="224092" y="125603"/>
                      <a:pt x="217170" y="133414"/>
                      <a:pt x="208407" y="139446"/>
                    </a:cubicBezTo>
                    <a:cubicBezTo>
                      <a:pt x="199644" y="145479"/>
                      <a:pt x="189611" y="149797"/>
                      <a:pt x="178308" y="152337"/>
                    </a:cubicBezTo>
                    <a:lnTo>
                      <a:pt x="178308" y="155512"/>
                    </a:lnTo>
                    <a:cubicBezTo>
                      <a:pt x="190627" y="156020"/>
                      <a:pt x="202184" y="159512"/>
                      <a:pt x="212979" y="165926"/>
                    </a:cubicBezTo>
                    <a:cubicBezTo>
                      <a:pt x="223774" y="172339"/>
                      <a:pt x="232537" y="181293"/>
                      <a:pt x="239268" y="192849"/>
                    </a:cubicBezTo>
                    <a:cubicBezTo>
                      <a:pt x="245999" y="204407"/>
                      <a:pt x="249365" y="218059"/>
                      <a:pt x="249365" y="233998"/>
                    </a:cubicBezTo>
                    <a:cubicBezTo>
                      <a:pt x="249365" y="251143"/>
                      <a:pt x="245110" y="266446"/>
                      <a:pt x="236665" y="279845"/>
                    </a:cubicBezTo>
                    <a:cubicBezTo>
                      <a:pt x="228219" y="293243"/>
                      <a:pt x="215709" y="303848"/>
                      <a:pt x="199199" y="311658"/>
                    </a:cubicBezTo>
                    <a:cubicBezTo>
                      <a:pt x="182690" y="319469"/>
                      <a:pt x="162306" y="323342"/>
                      <a:pt x="138113" y="323342"/>
                    </a:cubicBezTo>
                    <a:lnTo>
                      <a:pt x="0" y="323342"/>
                    </a:lnTo>
                    <a:close/>
                    <a:moveTo>
                      <a:pt x="68326" y="135255"/>
                    </a:moveTo>
                    <a:lnTo>
                      <a:pt x="118999" y="135255"/>
                    </a:lnTo>
                    <a:cubicBezTo>
                      <a:pt x="128333" y="135255"/>
                      <a:pt x="136716" y="133604"/>
                      <a:pt x="144018" y="130302"/>
                    </a:cubicBezTo>
                    <a:cubicBezTo>
                      <a:pt x="151320" y="127000"/>
                      <a:pt x="157099" y="122301"/>
                      <a:pt x="161354" y="116205"/>
                    </a:cubicBezTo>
                    <a:cubicBezTo>
                      <a:pt x="165608" y="110109"/>
                      <a:pt x="167767" y="102807"/>
                      <a:pt x="167767" y="94234"/>
                    </a:cubicBezTo>
                    <a:cubicBezTo>
                      <a:pt x="167767" y="82550"/>
                      <a:pt x="163640" y="73152"/>
                      <a:pt x="155384" y="65977"/>
                    </a:cubicBezTo>
                    <a:cubicBezTo>
                      <a:pt x="147130" y="58801"/>
                      <a:pt x="135445" y="55245"/>
                      <a:pt x="120269" y="55245"/>
                    </a:cubicBezTo>
                    <a:lnTo>
                      <a:pt x="68326" y="55245"/>
                    </a:lnTo>
                    <a:lnTo>
                      <a:pt x="68326" y="135255"/>
                    </a:lnTo>
                    <a:close/>
                    <a:moveTo>
                      <a:pt x="68326" y="267399"/>
                    </a:moveTo>
                    <a:lnTo>
                      <a:pt x="124016" y="267399"/>
                    </a:lnTo>
                    <a:cubicBezTo>
                      <a:pt x="143066" y="267399"/>
                      <a:pt x="156972" y="263716"/>
                      <a:pt x="165671" y="256413"/>
                    </a:cubicBezTo>
                    <a:cubicBezTo>
                      <a:pt x="174434" y="249111"/>
                      <a:pt x="178753" y="239332"/>
                      <a:pt x="178753" y="227140"/>
                    </a:cubicBezTo>
                    <a:cubicBezTo>
                      <a:pt x="178753" y="218186"/>
                      <a:pt x="176593" y="210312"/>
                      <a:pt x="172276" y="203454"/>
                    </a:cubicBezTo>
                    <a:cubicBezTo>
                      <a:pt x="167957" y="196596"/>
                      <a:pt x="161861" y="191262"/>
                      <a:pt x="153860" y="187325"/>
                    </a:cubicBezTo>
                    <a:cubicBezTo>
                      <a:pt x="145923" y="183452"/>
                      <a:pt x="136461" y="181483"/>
                      <a:pt x="125540" y="181483"/>
                    </a:cubicBezTo>
                    <a:lnTo>
                      <a:pt x="68263" y="181483"/>
                    </a:lnTo>
                    <a:lnTo>
                      <a:pt x="68263" y="267399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34">
          <p15:clr>
            <a:srgbClr val="F26B43"/>
          </p15:clr>
        </p15:guide>
        <p15:guide id="2" pos="3840">
          <p15:clr>
            <a:srgbClr val="F26B43"/>
          </p15:clr>
        </p15:guide>
        <p15:guide id="3" pos="398">
          <p15:clr>
            <a:srgbClr val="F26B43"/>
          </p15:clr>
        </p15:guide>
        <p15:guide id="4" pos="7269">
          <p15:clr>
            <a:srgbClr val="F26B43"/>
          </p15:clr>
        </p15:guide>
        <p15:guide id="5" pos="6391">
          <p15:clr>
            <a:srgbClr val="F26B43"/>
          </p15:clr>
        </p15:guide>
        <p15:guide id="6" orient="horz" pos="709">
          <p15:clr>
            <a:srgbClr val="F26B43"/>
          </p15:clr>
        </p15:guide>
        <p15:guide id="7" pos="5122">
          <p15:clr>
            <a:srgbClr val="F26B43"/>
          </p15:clr>
        </p15:guide>
        <p15:guide id="8" pos="1269">
          <p15:clr>
            <a:srgbClr val="F26B43"/>
          </p15:clr>
        </p15:guide>
        <p15:guide id="9" orient="horz" pos="2153">
          <p15:clr>
            <a:srgbClr val="F26B43"/>
          </p15:clr>
        </p15:guide>
        <p15:guide id="10" pos="2551">
          <p15:clr>
            <a:srgbClr val="F26B43"/>
          </p15:clr>
        </p15:guide>
        <p15:guide id="11" orient="horz" pos="2866">
          <p15:clr>
            <a:srgbClr val="F26B43"/>
          </p15:clr>
        </p15:guide>
        <p15:guide id="12" orient="horz" pos="35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9" name="Google Shape;769;p38" descr="Cycle with people outline"/>
          <p:cNvGrpSpPr/>
          <p:nvPr/>
        </p:nvGrpSpPr>
        <p:grpSpPr>
          <a:xfrm>
            <a:off x="7973682" y="4157891"/>
            <a:ext cx="647700" cy="647700"/>
            <a:chOff x="4208205" y="2647950"/>
            <a:chExt cx="647700" cy="647700"/>
          </a:xfrm>
          <a:solidFill>
            <a:schemeClr val="tx1"/>
          </a:solidFill>
        </p:grpSpPr>
        <p:sp>
          <p:nvSpPr>
            <p:cNvPr id="770" name="Google Shape;770;p38"/>
            <p:cNvSpPr/>
            <p:nvPr/>
          </p:nvSpPr>
          <p:spPr>
            <a:xfrm>
              <a:off x="4473952" y="3171825"/>
              <a:ext cx="116204" cy="19050"/>
            </a:xfrm>
            <a:custGeom>
              <a:avLst/>
              <a:gdLst/>
              <a:ahLst/>
              <a:cxnLst/>
              <a:rect l="l" t="t" r="r" b="b"/>
              <a:pathLst>
                <a:path w="116204" h="19050" extrusionOk="0">
                  <a:moveTo>
                    <a:pt x="116205" y="19050"/>
                  </a:moveTo>
                  <a:cubicBezTo>
                    <a:pt x="116205" y="14288"/>
                    <a:pt x="115252" y="9525"/>
                    <a:pt x="115252" y="4763"/>
                  </a:cubicBezTo>
                  <a:cubicBezTo>
                    <a:pt x="115252" y="2858"/>
                    <a:pt x="115252" y="1905"/>
                    <a:pt x="115252" y="0"/>
                  </a:cubicBezTo>
                  <a:lnTo>
                    <a:pt x="952" y="0"/>
                  </a:lnTo>
                  <a:cubicBezTo>
                    <a:pt x="952" y="1905"/>
                    <a:pt x="952" y="2858"/>
                    <a:pt x="952" y="4763"/>
                  </a:cubicBezTo>
                  <a:cubicBezTo>
                    <a:pt x="952" y="9525"/>
                    <a:pt x="952" y="14288"/>
                    <a:pt x="0" y="19050"/>
                  </a:cubicBezTo>
                  <a:lnTo>
                    <a:pt x="116205" y="190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38"/>
            <p:cNvSpPr/>
            <p:nvPr/>
          </p:nvSpPr>
          <p:spPr>
            <a:xfrm>
              <a:off x="4370130" y="2939414"/>
              <a:ext cx="71437" cy="102870"/>
            </a:xfrm>
            <a:custGeom>
              <a:avLst/>
              <a:gdLst/>
              <a:ahLst/>
              <a:cxnLst/>
              <a:rect l="l" t="t" r="r" b="b"/>
              <a:pathLst>
                <a:path w="71437" h="102870" extrusionOk="0">
                  <a:moveTo>
                    <a:pt x="18098" y="102870"/>
                  </a:moveTo>
                  <a:lnTo>
                    <a:pt x="71438" y="10478"/>
                  </a:lnTo>
                  <a:cubicBezTo>
                    <a:pt x="65723" y="7620"/>
                    <a:pt x="60960" y="3810"/>
                    <a:pt x="55245" y="0"/>
                  </a:cubicBezTo>
                  <a:lnTo>
                    <a:pt x="0" y="96203"/>
                  </a:lnTo>
                  <a:cubicBezTo>
                    <a:pt x="6668" y="98108"/>
                    <a:pt x="12382" y="100013"/>
                    <a:pt x="18098" y="1028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2" name="Google Shape;772;p38"/>
            <p:cNvSpPr/>
            <p:nvPr/>
          </p:nvSpPr>
          <p:spPr>
            <a:xfrm>
              <a:off x="4613017" y="2939414"/>
              <a:ext cx="73342" cy="106680"/>
            </a:xfrm>
            <a:custGeom>
              <a:avLst/>
              <a:gdLst/>
              <a:ahLst/>
              <a:cxnLst/>
              <a:rect l="l" t="t" r="r" b="b"/>
              <a:pathLst>
                <a:path w="73342" h="106680" extrusionOk="0">
                  <a:moveTo>
                    <a:pt x="73342" y="99060"/>
                  </a:moveTo>
                  <a:lnTo>
                    <a:pt x="16193" y="0"/>
                  </a:lnTo>
                  <a:cubicBezTo>
                    <a:pt x="11430" y="3810"/>
                    <a:pt x="5715" y="6668"/>
                    <a:pt x="0" y="10478"/>
                  </a:cubicBezTo>
                  <a:lnTo>
                    <a:pt x="55245" y="106680"/>
                  </a:lnTo>
                  <a:cubicBezTo>
                    <a:pt x="60960" y="103823"/>
                    <a:pt x="67627" y="100965"/>
                    <a:pt x="73342" y="990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38"/>
            <p:cNvSpPr/>
            <p:nvPr/>
          </p:nvSpPr>
          <p:spPr>
            <a:xfrm>
              <a:off x="4208205" y="3057525"/>
              <a:ext cx="238125" cy="238125"/>
            </a:xfrm>
            <a:custGeom>
              <a:avLst/>
              <a:gdLst/>
              <a:ahLst/>
              <a:cxnLst/>
              <a:rect l="l" t="t" r="r" b="b"/>
              <a:pathLst>
                <a:path w="238125" h="238125" extrusionOk="0">
                  <a:moveTo>
                    <a:pt x="119063" y="0"/>
                  </a:moveTo>
                  <a:cubicBezTo>
                    <a:pt x="53340" y="0"/>
                    <a:pt x="0" y="53340"/>
                    <a:pt x="0" y="119063"/>
                  </a:cubicBezTo>
                  <a:cubicBezTo>
                    <a:pt x="0" y="184785"/>
                    <a:pt x="53340" y="238125"/>
                    <a:pt x="119063" y="238125"/>
                  </a:cubicBezTo>
                  <a:cubicBezTo>
                    <a:pt x="184785" y="238125"/>
                    <a:pt x="238125" y="184785"/>
                    <a:pt x="238125" y="119063"/>
                  </a:cubicBezTo>
                  <a:cubicBezTo>
                    <a:pt x="238125" y="53340"/>
                    <a:pt x="184785" y="0"/>
                    <a:pt x="119063" y="0"/>
                  </a:cubicBezTo>
                  <a:close/>
                  <a:moveTo>
                    <a:pt x="61913" y="200977"/>
                  </a:moveTo>
                  <a:cubicBezTo>
                    <a:pt x="64770" y="169545"/>
                    <a:pt x="93345" y="145733"/>
                    <a:pt x="124778" y="148590"/>
                  </a:cubicBezTo>
                  <a:cubicBezTo>
                    <a:pt x="152400" y="151448"/>
                    <a:pt x="174308" y="173355"/>
                    <a:pt x="177165" y="200977"/>
                  </a:cubicBezTo>
                  <a:cubicBezTo>
                    <a:pt x="141923" y="224790"/>
                    <a:pt x="96203" y="224790"/>
                    <a:pt x="61913" y="200977"/>
                  </a:cubicBezTo>
                  <a:close/>
                  <a:moveTo>
                    <a:pt x="92393" y="102870"/>
                  </a:moveTo>
                  <a:cubicBezTo>
                    <a:pt x="92393" y="88583"/>
                    <a:pt x="103823" y="76200"/>
                    <a:pt x="119063" y="76200"/>
                  </a:cubicBezTo>
                  <a:cubicBezTo>
                    <a:pt x="133350" y="76200"/>
                    <a:pt x="145733" y="87630"/>
                    <a:pt x="145733" y="102870"/>
                  </a:cubicBezTo>
                  <a:cubicBezTo>
                    <a:pt x="145733" y="117158"/>
                    <a:pt x="134303" y="129540"/>
                    <a:pt x="119063" y="129540"/>
                  </a:cubicBezTo>
                  <a:cubicBezTo>
                    <a:pt x="104775" y="129540"/>
                    <a:pt x="92393" y="117158"/>
                    <a:pt x="92393" y="102870"/>
                  </a:cubicBezTo>
                  <a:close/>
                  <a:moveTo>
                    <a:pt x="193358" y="185738"/>
                  </a:moveTo>
                  <a:cubicBezTo>
                    <a:pt x="187643" y="163830"/>
                    <a:pt x="171450" y="144780"/>
                    <a:pt x="150495" y="135255"/>
                  </a:cubicBezTo>
                  <a:cubicBezTo>
                    <a:pt x="168593" y="118110"/>
                    <a:pt x="169545" y="89535"/>
                    <a:pt x="152400" y="70485"/>
                  </a:cubicBezTo>
                  <a:cubicBezTo>
                    <a:pt x="135255" y="52388"/>
                    <a:pt x="106680" y="51435"/>
                    <a:pt x="87630" y="68580"/>
                  </a:cubicBezTo>
                  <a:cubicBezTo>
                    <a:pt x="69532" y="85725"/>
                    <a:pt x="68580" y="114300"/>
                    <a:pt x="85725" y="133350"/>
                  </a:cubicBezTo>
                  <a:cubicBezTo>
                    <a:pt x="86678" y="134302"/>
                    <a:pt x="87630" y="135255"/>
                    <a:pt x="87630" y="135255"/>
                  </a:cubicBezTo>
                  <a:cubicBezTo>
                    <a:pt x="66675" y="144780"/>
                    <a:pt x="50482" y="162877"/>
                    <a:pt x="44768" y="185738"/>
                  </a:cubicBezTo>
                  <a:cubicBezTo>
                    <a:pt x="7620" y="144780"/>
                    <a:pt x="10478" y="81915"/>
                    <a:pt x="51435" y="44768"/>
                  </a:cubicBezTo>
                  <a:cubicBezTo>
                    <a:pt x="92393" y="7620"/>
                    <a:pt x="155258" y="10477"/>
                    <a:pt x="192405" y="51435"/>
                  </a:cubicBezTo>
                  <a:cubicBezTo>
                    <a:pt x="227648" y="89535"/>
                    <a:pt x="227648" y="147638"/>
                    <a:pt x="193358" y="1857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38"/>
            <p:cNvSpPr/>
            <p:nvPr/>
          </p:nvSpPr>
          <p:spPr>
            <a:xfrm>
              <a:off x="4617780" y="3057525"/>
              <a:ext cx="238125" cy="238125"/>
            </a:xfrm>
            <a:custGeom>
              <a:avLst/>
              <a:gdLst/>
              <a:ahLst/>
              <a:cxnLst/>
              <a:rect l="l" t="t" r="r" b="b"/>
              <a:pathLst>
                <a:path w="238125" h="238125" extrusionOk="0">
                  <a:moveTo>
                    <a:pt x="119063" y="0"/>
                  </a:moveTo>
                  <a:cubicBezTo>
                    <a:pt x="53340" y="0"/>
                    <a:pt x="0" y="53340"/>
                    <a:pt x="0" y="119063"/>
                  </a:cubicBezTo>
                  <a:cubicBezTo>
                    <a:pt x="0" y="184785"/>
                    <a:pt x="53340" y="238125"/>
                    <a:pt x="119063" y="238125"/>
                  </a:cubicBezTo>
                  <a:cubicBezTo>
                    <a:pt x="184785" y="238125"/>
                    <a:pt x="238125" y="184785"/>
                    <a:pt x="238125" y="119063"/>
                  </a:cubicBezTo>
                  <a:cubicBezTo>
                    <a:pt x="238125" y="53340"/>
                    <a:pt x="184785" y="0"/>
                    <a:pt x="119063" y="0"/>
                  </a:cubicBezTo>
                  <a:close/>
                  <a:moveTo>
                    <a:pt x="61913" y="200977"/>
                  </a:moveTo>
                  <a:cubicBezTo>
                    <a:pt x="64770" y="169545"/>
                    <a:pt x="93345" y="145733"/>
                    <a:pt x="124777" y="148590"/>
                  </a:cubicBezTo>
                  <a:cubicBezTo>
                    <a:pt x="152400" y="151448"/>
                    <a:pt x="174308" y="173355"/>
                    <a:pt x="177165" y="200977"/>
                  </a:cubicBezTo>
                  <a:cubicBezTo>
                    <a:pt x="141923" y="224790"/>
                    <a:pt x="96202" y="224790"/>
                    <a:pt x="61913" y="200977"/>
                  </a:cubicBezTo>
                  <a:close/>
                  <a:moveTo>
                    <a:pt x="92392" y="102870"/>
                  </a:moveTo>
                  <a:cubicBezTo>
                    <a:pt x="92392" y="88583"/>
                    <a:pt x="103823" y="76200"/>
                    <a:pt x="119063" y="76200"/>
                  </a:cubicBezTo>
                  <a:cubicBezTo>
                    <a:pt x="133350" y="76200"/>
                    <a:pt x="145733" y="87630"/>
                    <a:pt x="145733" y="102870"/>
                  </a:cubicBezTo>
                  <a:cubicBezTo>
                    <a:pt x="145733" y="117158"/>
                    <a:pt x="134302" y="129540"/>
                    <a:pt x="119063" y="129540"/>
                  </a:cubicBezTo>
                  <a:cubicBezTo>
                    <a:pt x="104775" y="129540"/>
                    <a:pt x="92392" y="117158"/>
                    <a:pt x="92392" y="102870"/>
                  </a:cubicBezTo>
                  <a:close/>
                  <a:moveTo>
                    <a:pt x="193358" y="185738"/>
                  </a:moveTo>
                  <a:cubicBezTo>
                    <a:pt x="187642" y="163830"/>
                    <a:pt x="171450" y="144780"/>
                    <a:pt x="150495" y="135255"/>
                  </a:cubicBezTo>
                  <a:cubicBezTo>
                    <a:pt x="168592" y="118110"/>
                    <a:pt x="169545" y="89535"/>
                    <a:pt x="152400" y="70485"/>
                  </a:cubicBezTo>
                  <a:cubicBezTo>
                    <a:pt x="135255" y="52388"/>
                    <a:pt x="106680" y="51435"/>
                    <a:pt x="87630" y="68580"/>
                  </a:cubicBezTo>
                  <a:cubicBezTo>
                    <a:pt x="68580" y="85725"/>
                    <a:pt x="68580" y="114300"/>
                    <a:pt x="85725" y="133350"/>
                  </a:cubicBezTo>
                  <a:cubicBezTo>
                    <a:pt x="86677" y="134302"/>
                    <a:pt x="87630" y="135255"/>
                    <a:pt x="87630" y="135255"/>
                  </a:cubicBezTo>
                  <a:cubicBezTo>
                    <a:pt x="66675" y="144780"/>
                    <a:pt x="50482" y="162877"/>
                    <a:pt x="44768" y="185738"/>
                  </a:cubicBezTo>
                  <a:cubicBezTo>
                    <a:pt x="7620" y="144780"/>
                    <a:pt x="10477" y="81915"/>
                    <a:pt x="51435" y="44768"/>
                  </a:cubicBezTo>
                  <a:cubicBezTo>
                    <a:pt x="92392" y="7620"/>
                    <a:pt x="155258" y="10477"/>
                    <a:pt x="192405" y="51435"/>
                  </a:cubicBezTo>
                  <a:cubicBezTo>
                    <a:pt x="227648" y="89535"/>
                    <a:pt x="227648" y="147638"/>
                    <a:pt x="193358" y="1857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38"/>
            <p:cNvSpPr/>
            <p:nvPr/>
          </p:nvSpPr>
          <p:spPr>
            <a:xfrm>
              <a:off x="4379655" y="2647950"/>
              <a:ext cx="295275" cy="295275"/>
            </a:xfrm>
            <a:custGeom>
              <a:avLst/>
              <a:gdLst/>
              <a:ahLst/>
              <a:cxnLst/>
              <a:rect l="l" t="t" r="r" b="b"/>
              <a:pathLst>
                <a:path w="295275" h="295275" extrusionOk="0">
                  <a:moveTo>
                    <a:pt x="147638" y="0"/>
                  </a:moveTo>
                  <a:cubicBezTo>
                    <a:pt x="65723" y="0"/>
                    <a:pt x="0" y="65723"/>
                    <a:pt x="0" y="147638"/>
                  </a:cubicBezTo>
                  <a:cubicBezTo>
                    <a:pt x="0" y="229552"/>
                    <a:pt x="65723" y="295275"/>
                    <a:pt x="147638" y="295275"/>
                  </a:cubicBezTo>
                  <a:cubicBezTo>
                    <a:pt x="229552" y="295275"/>
                    <a:pt x="295275" y="229552"/>
                    <a:pt x="295275" y="147638"/>
                  </a:cubicBezTo>
                  <a:cubicBezTo>
                    <a:pt x="295275" y="65723"/>
                    <a:pt x="229552" y="0"/>
                    <a:pt x="147638" y="0"/>
                  </a:cubicBezTo>
                  <a:close/>
                  <a:moveTo>
                    <a:pt x="72390" y="251460"/>
                  </a:moveTo>
                  <a:cubicBezTo>
                    <a:pt x="75248" y="209550"/>
                    <a:pt x="111443" y="179070"/>
                    <a:pt x="153352" y="181927"/>
                  </a:cubicBezTo>
                  <a:cubicBezTo>
                    <a:pt x="190500" y="184785"/>
                    <a:pt x="220027" y="214313"/>
                    <a:pt x="222885" y="251460"/>
                  </a:cubicBezTo>
                  <a:cubicBezTo>
                    <a:pt x="178118" y="284798"/>
                    <a:pt x="117157" y="284798"/>
                    <a:pt x="72390" y="251460"/>
                  </a:cubicBezTo>
                  <a:close/>
                  <a:moveTo>
                    <a:pt x="111443" y="126682"/>
                  </a:moveTo>
                  <a:cubicBezTo>
                    <a:pt x="111443" y="106680"/>
                    <a:pt x="127635" y="90488"/>
                    <a:pt x="147638" y="90488"/>
                  </a:cubicBezTo>
                  <a:cubicBezTo>
                    <a:pt x="167640" y="90488"/>
                    <a:pt x="183833" y="106680"/>
                    <a:pt x="183833" y="126682"/>
                  </a:cubicBezTo>
                  <a:cubicBezTo>
                    <a:pt x="183833" y="146685"/>
                    <a:pt x="167640" y="162878"/>
                    <a:pt x="147638" y="162878"/>
                  </a:cubicBezTo>
                  <a:cubicBezTo>
                    <a:pt x="127635" y="162878"/>
                    <a:pt x="111443" y="146685"/>
                    <a:pt x="111443" y="126682"/>
                  </a:cubicBezTo>
                  <a:lnTo>
                    <a:pt x="111443" y="126682"/>
                  </a:lnTo>
                  <a:close/>
                  <a:moveTo>
                    <a:pt x="240030" y="235268"/>
                  </a:moveTo>
                  <a:cubicBezTo>
                    <a:pt x="233363" y="204788"/>
                    <a:pt x="211455" y="180023"/>
                    <a:pt x="182880" y="169545"/>
                  </a:cubicBezTo>
                  <a:cubicBezTo>
                    <a:pt x="206693" y="150495"/>
                    <a:pt x="209550" y="116205"/>
                    <a:pt x="190500" y="92393"/>
                  </a:cubicBezTo>
                  <a:cubicBezTo>
                    <a:pt x="171450" y="68580"/>
                    <a:pt x="137160" y="65723"/>
                    <a:pt x="113348" y="84773"/>
                  </a:cubicBezTo>
                  <a:cubicBezTo>
                    <a:pt x="89535" y="103823"/>
                    <a:pt x="85725" y="138113"/>
                    <a:pt x="104775" y="161925"/>
                  </a:cubicBezTo>
                  <a:cubicBezTo>
                    <a:pt x="106680" y="164783"/>
                    <a:pt x="109538" y="167640"/>
                    <a:pt x="112395" y="169545"/>
                  </a:cubicBezTo>
                  <a:cubicBezTo>
                    <a:pt x="82868" y="180975"/>
                    <a:pt x="61913" y="206693"/>
                    <a:pt x="55245" y="237173"/>
                  </a:cubicBezTo>
                  <a:cubicBezTo>
                    <a:pt x="5715" y="186690"/>
                    <a:pt x="6668" y="104775"/>
                    <a:pt x="58102" y="55245"/>
                  </a:cubicBezTo>
                  <a:cubicBezTo>
                    <a:pt x="109538" y="5715"/>
                    <a:pt x="190500" y="6667"/>
                    <a:pt x="240030" y="58103"/>
                  </a:cubicBezTo>
                  <a:cubicBezTo>
                    <a:pt x="288608" y="107632"/>
                    <a:pt x="288608" y="187643"/>
                    <a:pt x="240030" y="237173"/>
                  </a:cubicBezTo>
                  <a:cubicBezTo>
                    <a:pt x="240030" y="237173"/>
                    <a:pt x="240030" y="236220"/>
                    <a:pt x="240030" y="2352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9" name="Google Shape;799;p38" descr="Research outline"/>
          <p:cNvSpPr/>
          <p:nvPr/>
        </p:nvSpPr>
        <p:spPr>
          <a:xfrm>
            <a:off x="255042" y="1540396"/>
            <a:ext cx="513572" cy="538237"/>
          </a:xfrm>
          <a:custGeom>
            <a:avLst/>
            <a:gdLst/>
            <a:ahLst/>
            <a:cxnLst/>
            <a:rect l="l" t="t" r="r" b="b"/>
            <a:pathLst>
              <a:path w="747966" h="746439" extrusionOk="0">
                <a:moveTo>
                  <a:pt x="732718" y="637151"/>
                </a:moveTo>
                <a:lnTo>
                  <a:pt x="598825" y="503030"/>
                </a:lnTo>
                <a:cubicBezTo>
                  <a:pt x="578327" y="482494"/>
                  <a:pt x="543713" y="483103"/>
                  <a:pt x="518053" y="503030"/>
                </a:cubicBezTo>
                <a:lnTo>
                  <a:pt x="478410" y="463386"/>
                </a:lnTo>
                <a:cubicBezTo>
                  <a:pt x="581939" y="351560"/>
                  <a:pt x="575212" y="176981"/>
                  <a:pt x="463386" y="73452"/>
                </a:cubicBezTo>
                <a:cubicBezTo>
                  <a:pt x="351561" y="-30077"/>
                  <a:pt x="176981" y="-23350"/>
                  <a:pt x="73453" y="88476"/>
                </a:cubicBezTo>
                <a:cubicBezTo>
                  <a:pt x="-30077" y="200301"/>
                  <a:pt x="-23350" y="374881"/>
                  <a:pt x="88475" y="478410"/>
                </a:cubicBezTo>
                <a:cubicBezTo>
                  <a:pt x="194863" y="576904"/>
                  <a:pt x="359330" y="576266"/>
                  <a:pt x="464951" y="476950"/>
                </a:cubicBezTo>
                <a:lnTo>
                  <a:pt x="504575" y="516584"/>
                </a:lnTo>
                <a:cubicBezTo>
                  <a:pt x="496092" y="527240"/>
                  <a:pt x="490878" y="540127"/>
                  <a:pt x="489564" y="553683"/>
                </a:cubicBezTo>
                <a:cubicBezTo>
                  <a:pt x="487791" y="569670"/>
                  <a:pt x="493278" y="585610"/>
                  <a:pt x="504518" y="597118"/>
                </a:cubicBezTo>
                <a:lnTo>
                  <a:pt x="638363" y="731191"/>
                </a:lnTo>
                <a:cubicBezTo>
                  <a:pt x="648539" y="741183"/>
                  <a:pt x="662299" y="746673"/>
                  <a:pt x="676558" y="746431"/>
                </a:cubicBezTo>
                <a:cubicBezTo>
                  <a:pt x="695293" y="746107"/>
                  <a:pt x="713144" y="738409"/>
                  <a:pt x="726241" y="725010"/>
                </a:cubicBezTo>
                <a:cubicBezTo>
                  <a:pt x="738375" y="713190"/>
                  <a:pt x="745951" y="697469"/>
                  <a:pt x="747634" y="680614"/>
                </a:cubicBezTo>
                <a:cubicBezTo>
                  <a:pt x="749422" y="664623"/>
                  <a:pt x="743948" y="648673"/>
                  <a:pt x="732718" y="637151"/>
                </a:cubicBezTo>
                <a:close/>
                <a:moveTo>
                  <a:pt x="94676" y="93169"/>
                </a:moveTo>
                <a:cubicBezTo>
                  <a:pt x="154172" y="33516"/>
                  <a:pt x="239135" y="6822"/>
                  <a:pt x="322057" y="21731"/>
                </a:cubicBezTo>
                <a:cubicBezTo>
                  <a:pt x="357788" y="27883"/>
                  <a:pt x="391739" y="41781"/>
                  <a:pt x="421527" y="62451"/>
                </a:cubicBezTo>
                <a:cubicBezTo>
                  <a:pt x="491738" y="110413"/>
                  <a:pt x="533689" y="189990"/>
                  <a:pt x="533588" y="275020"/>
                </a:cubicBezTo>
                <a:lnTo>
                  <a:pt x="433576" y="275020"/>
                </a:lnTo>
                <a:cubicBezTo>
                  <a:pt x="430796" y="275020"/>
                  <a:pt x="428156" y="276235"/>
                  <a:pt x="426346" y="278344"/>
                </a:cubicBezTo>
                <a:lnTo>
                  <a:pt x="381083" y="331151"/>
                </a:lnTo>
                <a:cubicBezTo>
                  <a:pt x="381056" y="331196"/>
                  <a:pt x="380997" y="331209"/>
                  <a:pt x="380952" y="331181"/>
                </a:cubicBezTo>
                <a:cubicBezTo>
                  <a:pt x="380940" y="331174"/>
                  <a:pt x="380929" y="331163"/>
                  <a:pt x="380921" y="331151"/>
                </a:cubicBezTo>
                <a:lnTo>
                  <a:pt x="347527" y="205888"/>
                </a:lnTo>
                <a:cubicBezTo>
                  <a:pt x="346170" y="200805"/>
                  <a:pt x="340951" y="197784"/>
                  <a:pt x="335868" y="199140"/>
                </a:cubicBezTo>
                <a:cubicBezTo>
                  <a:pt x="332916" y="199928"/>
                  <a:pt x="330522" y="202082"/>
                  <a:pt x="329429" y="204935"/>
                </a:cubicBezTo>
                <a:lnTo>
                  <a:pt x="259811" y="384958"/>
                </a:lnTo>
                <a:cubicBezTo>
                  <a:pt x="259795" y="385007"/>
                  <a:pt x="259741" y="385035"/>
                  <a:pt x="259691" y="385019"/>
                </a:cubicBezTo>
                <a:cubicBezTo>
                  <a:pt x="259662" y="385009"/>
                  <a:pt x="259640" y="384986"/>
                  <a:pt x="259630" y="384958"/>
                </a:cubicBezTo>
                <a:lnTo>
                  <a:pt x="214339" y="139937"/>
                </a:lnTo>
                <a:cubicBezTo>
                  <a:pt x="213380" y="134764"/>
                  <a:pt x="208411" y="131348"/>
                  <a:pt x="203238" y="132305"/>
                </a:cubicBezTo>
                <a:cubicBezTo>
                  <a:pt x="199829" y="132937"/>
                  <a:pt x="197033" y="135371"/>
                  <a:pt x="195936" y="138660"/>
                </a:cubicBezTo>
                <a:lnTo>
                  <a:pt x="150483" y="275020"/>
                </a:lnTo>
                <a:lnTo>
                  <a:pt x="19467" y="275020"/>
                </a:lnTo>
                <a:cubicBezTo>
                  <a:pt x="19348" y="206812"/>
                  <a:pt x="46414" y="141368"/>
                  <a:pt x="94676" y="93169"/>
                </a:cubicBezTo>
                <a:close/>
                <a:moveTo>
                  <a:pt x="134205" y="489409"/>
                </a:moveTo>
                <a:cubicBezTo>
                  <a:pt x="68060" y="445418"/>
                  <a:pt x="25988" y="373300"/>
                  <a:pt x="20248" y="294070"/>
                </a:cubicBezTo>
                <a:lnTo>
                  <a:pt x="157351" y="294070"/>
                </a:lnTo>
                <a:cubicBezTo>
                  <a:pt x="161452" y="294071"/>
                  <a:pt x="165094" y="291446"/>
                  <a:pt x="166390" y="287555"/>
                </a:cubicBezTo>
                <a:lnTo>
                  <a:pt x="202213" y="180084"/>
                </a:lnTo>
                <a:cubicBezTo>
                  <a:pt x="202230" y="180035"/>
                  <a:pt x="202284" y="180007"/>
                  <a:pt x="202333" y="180023"/>
                </a:cubicBezTo>
                <a:cubicBezTo>
                  <a:pt x="202362" y="180033"/>
                  <a:pt x="202385" y="180056"/>
                  <a:pt x="202394" y="180084"/>
                </a:cubicBezTo>
                <a:lnTo>
                  <a:pt x="247086" y="421772"/>
                </a:lnTo>
                <a:cubicBezTo>
                  <a:pt x="247860" y="425965"/>
                  <a:pt x="251327" y="429132"/>
                  <a:pt x="255572" y="429525"/>
                </a:cubicBezTo>
                <a:cubicBezTo>
                  <a:pt x="255868" y="429525"/>
                  <a:pt x="256163" y="429525"/>
                  <a:pt x="256458" y="429525"/>
                </a:cubicBezTo>
                <a:cubicBezTo>
                  <a:pt x="260390" y="429523"/>
                  <a:pt x="263916" y="427105"/>
                  <a:pt x="265336" y="423439"/>
                </a:cubicBezTo>
                <a:lnTo>
                  <a:pt x="336554" y="239282"/>
                </a:lnTo>
                <a:cubicBezTo>
                  <a:pt x="336570" y="239233"/>
                  <a:pt x="336624" y="239205"/>
                  <a:pt x="336674" y="239221"/>
                </a:cubicBezTo>
                <a:cubicBezTo>
                  <a:pt x="336703" y="239231"/>
                  <a:pt x="336725" y="239254"/>
                  <a:pt x="336735" y="239282"/>
                </a:cubicBezTo>
                <a:lnTo>
                  <a:pt x="367215" y="353582"/>
                </a:lnTo>
                <a:cubicBezTo>
                  <a:pt x="368573" y="358665"/>
                  <a:pt x="373794" y="361683"/>
                  <a:pt x="378876" y="360325"/>
                </a:cubicBezTo>
                <a:cubicBezTo>
                  <a:pt x="380732" y="359829"/>
                  <a:pt x="382395" y="358784"/>
                  <a:pt x="383646" y="357326"/>
                </a:cubicBezTo>
                <a:lnTo>
                  <a:pt x="437957" y="294070"/>
                </a:lnTo>
                <a:lnTo>
                  <a:pt x="532807" y="294070"/>
                </a:lnTo>
                <a:cubicBezTo>
                  <a:pt x="522422" y="435671"/>
                  <a:pt x="399212" y="542042"/>
                  <a:pt x="257612" y="531657"/>
                </a:cubicBezTo>
                <a:cubicBezTo>
                  <a:pt x="248846" y="531014"/>
                  <a:pt x="240119" y="529922"/>
                  <a:pt x="231465" y="528385"/>
                </a:cubicBezTo>
                <a:cubicBezTo>
                  <a:pt x="196636" y="522475"/>
                  <a:pt x="163475" y="509186"/>
                  <a:pt x="134205" y="489409"/>
                </a:cubicBezTo>
                <a:close/>
                <a:moveTo>
                  <a:pt x="712830" y="711484"/>
                </a:moveTo>
                <a:cubicBezTo>
                  <a:pt x="694265" y="729991"/>
                  <a:pt x="666919" y="732801"/>
                  <a:pt x="651870" y="717733"/>
                </a:cubicBezTo>
                <a:lnTo>
                  <a:pt x="517996" y="583630"/>
                </a:lnTo>
                <a:cubicBezTo>
                  <a:pt x="510768" y="576076"/>
                  <a:pt x="507302" y="565683"/>
                  <a:pt x="508547" y="555303"/>
                </a:cubicBezTo>
                <a:cubicBezTo>
                  <a:pt x="509835" y="542927"/>
                  <a:pt x="515448" y="531402"/>
                  <a:pt x="524397" y="522756"/>
                </a:cubicBezTo>
                <a:cubicBezTo>
                  <a:pt x="542951" y="504239"/>
                  <a:pt x="570297" y="501429"/>
                  <a:pt x="585357" y="516507"/>
                </a:cubicBezTo>
                <a:lnTo>
                  <a:pt x="719240" y="650610"/>
                </a:lnTo>
                <a:cubicBezTo>
                  <a:pt x="726465" y="658166"/>
                  <a:pt x="729931" y="668557"/>
                  <a:pt x="728689" y="678937"/>
                </a:cubicBezTo>
                <a:cubicBezTo>
                  <a:pt x="727397" y="691314"/>
                  <a:pt x="721781" y="702839"/>
                  <a:pt x="712830" y="711484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0" name="Google Shape;800;p38" descr="Court outline"/>
          <p:cNvSpPr/>
          <p:nvPr/>
        </p:nvSpPr>
        <p:spPr>
          <a:xfrm>
            <a:off x="3136679" y="2968038"/>
            <a:ext cx="723900" cy="685800"/>
          </a:xfrm>
          <a:custGeom>
            <a:avLst/>
            <a:gdLst/>
            <a:ahLst/>
            <a:cxnLst/>
            <a:rect l="l" t="t" r="r" b="b"/>
            <a:pathLst>
              <a:path w="723900" h="685800" extrusionOk="0">
                <a:moveTo>
                  <a:pt x="657225" y="600275"/>
                </a:moveTo>
                <a:lnTo>
                  <a:pt x="657225" y="571500"/>
                </a:lnTo>
                <a:lnTo>
                  <a:pt x="628650" y="571500"/>
                </a:lnTo>
                <a:lnTo>
                  <a:pt x="628650" y="276225"/>
                </a:lnTo>
                <a:lnTo>
                  <a:pt x="657225" y="276225"/>
                </a:lnTo>
                <a:lnTo>
                  <a:pt x="657225" y="228600"/>
                </a:lnTo>
                <a:lnTo>
                  <a:pt x="704850" y="228600"/>
                </a:lnTo>
                <a:lnTo>
                  <a:pt x="704850" y="209550"/>
                </a:lnTo>
                <a:lnTo>
                  <a:pt x="361950" y="0"/>
                </a:lnTo>
                <a:lnTo>
                  <a:pt x="19050" y="209550"/>
                </a:lnTo>
                <a:lnTo>
                  <a:pt x="19050" y="228600"/>
                </a:lnTo>
                <a:lnTo>
                  <a:pt x="66675" y="228600"/>
                </a:lnTo>
                <a:lnTo>
                  <a:pt x="66675" y="276225"/>
                </a:lnTo>
                <a:lnTo>
                  <a:pt x="95250" y="276225"/>
                </a:lnTo>
                <a:lnTo>
                  <a:pt x="95250" y="571500"/>
                </a:lnTo>
                <a:lnTo>
                  <a:pt x="66675" y="571500"/>
                </a:lnTo>
                <a:lnTo>
                  <a:pt x="66675" y="600275"/>
                </a:lnTo>
                <a:lnTo>
                  <a:pt x="0" y="647900"/>
                </a:lnTo>
                <a:lnTo>
                  <a:pt x="0" y="685800"/>
                </a:lnTo>
                <a:lnTo>
                  <a:pt x="723900" y="685800"/>
                </a:lnTo>
                <a:lnTo>
                  <a:pt x="723900" y="647910"/>
                </a:lnTo>
                <a:close/>
                <a:moveTo>
                  <a:pt x="609600" y="571500"/>
                </a:moveTo>
                <a:lnTo>
                  <a:pt x="571500" y="571500"/>
                </a:lnTo>
                <a:lnTo>
                  <a:pt x="571500" y="276225"/>
                </a:lnTo>
                <a:lnTo>
                  <a:pt x="609600" y="276225"/>
                </a:lnTo>
                <a:close/>
                <a:moveTo>
                  <a:pt x="171450" y="276225"/>
                </a:moveTo>
                <a:lnTo>
                  <a:pt x="247650" y="276225"/>
                </a:lnTo>
                <a:lnTo>
                  <a:pt x="247650" y="571500"/>
                </a:lnTo>
                <a:lnTo>
                  <a:pt x="171450" y="571500"/>
                </a:lnTo>
                <a:close/>
                <a:moveTo>
                  <a:pt x="266700" y="276225"/>
                </a:moveTo>
                <a:lnTo>
                  <a:pt x="304800" y="276225"/>
                </a:lnTo>
                <a:lnTo>
                  <a:pt x="304800" y="571500"/>
                </a:lnTo>
                <a:lnTo>
                  <a:pt x="266700" y="571500"/>
                </a:lnTo>
                <a:close/>
                <a:moveTo>
                  <a:pt x="323850" y="276225"/>
                </a:moveTo>
                <a:lnTo>
                  <a:pt x="400050" y="276225"/>
                </a:lnTo>
                <a:lnTo>
                  <a:pt x="400050" y="571500"/>
                </a:lnTo>
                <a:lnTo>
                  <a:pt x="323850" y="571500"/>
                </a:lnTo>
                <a:close/>
                <a:moveTo>
                  <a:pt x="419100" y="276225"/>
                </a:moveTo>
                <a:lnTo>
                  <a:pt x="457200" y="276225"/>
                </a:lnTo>
                <a:lnTo>
                  <a:pt x="457200" y="571500"/>
                </a:lnTo>
                <a:lnTo>
                  <a:pt x="419100" y="571500"/>
                </a:lnTo>
                <a:close/>
                <a:moveTo>
                  <a:pt x="476250" y="276225"/>
                </a:moveTo>
                <a:lnTo>
                  <a:pt x="552450" y="276225"/>
                </a:lnTo>
                <a:lnTo>
                  <a:pt x="552450" y="571500"/>
                </a:lnTo>
                <a:lnTo>
                  <a:pt x="476250" y="571500"/>
                </a:lnTo>
                <a:close/>
                <a:moveTo>
                  <a:pt x="55874" y="209369"/>
                </a:moveTo>
                <a:lnTo>
                  <a:pt x="361950" y="22355"/>
                </a:lnTo>
                <a:lnTo>
                  <a:pt x="668026" y="209369"/>
                </a:lnTo>
                <a:cubicBezTo>
                  <a:pt x="668077" y="209385"/>
                  <a:pt x="668104" y="209440"/>
                  <a:pt x="668087" y="209489"/>
                </a:cubicBezTo>
                <a:cubicBezTo>
                  <a:pt x="668078" y="209518"/>
                  <a:pt x="668055" y="209540"/>
                  <a:pt x="668026" y="209550"/>
                </a:cubicBezTo>
                <a:lnTo>
                  <a:pt x="55931" y="209550"/>
                </a:lnTo>
                <a:cubicBezTo>
                  <a:pt x="55874" y="209542"/>
                  <a:pt x="55833" y="209490"/>
                  <a:pt x="55840" y="209432"/>
                </a:cubicBezTo>
                <a:cubicBezTo>
                  <a:pt x="55844" y="209408"/>
                  <a:pt x="55856" y="209385"/>
                  <a:pt x="55874" y="209369"/>
                </a:cubicBezTo>
                <a:close/>
                <a:moveTo>
                  <a:pt x="85725" y="228600"/>
                </a:moveTo>
                <a:lnTo>
                  <a:pt x="638175" y="228600"/>
                </a:lnTo>
                <a:lnTo>
                  <a:pt x="638175" y="257175"/>
                </a:lnTo>
                <a:lnTo>
                  <a:pt x="85725" y="257175"/>
                </a:lnTo>
                <a:close/>
                <a:moveTo>
                  <a:pt x="114300" y="276225"/>
                </a:moveTo>
                <a:lnTo>
                  <a:pt x="152400" y="276225"/>
                </a:lnTo>
                <a:lnTo>
                  <a:pt x="152400" y="571500"/>
                </a:lnTo>
                <a:lnTo>
                  <a:pt x="114300" y="571500"/>
                </a:lnTo>
                <a:close/>
                <a:moveTo>
                  <a:pt x="85725" y="610076"/>
                </a:moveTo>
                <a:lnTo>
                  <a:pt x="85725" y="590550"/>
                </a:lnTo>
                <a:lnTo>
                  <a:pt x="638175" y="590550"/>
                </a:lnTo>
                <a:lnTo>
                  <a:pt x="638175" y="610076"/>
                </a:lnTo>
                <a:lnTo>
                  <a:pt x="646147" y="615791"/>
                </a:lnTo>
                <a:lnTo>
                  <a:pt x="650834" y="619144"/>
                </a:lnTo>
                <a:lnTo>
                  <a:pt x="73066" y="619144"/>
                </a:lnTo>
                <a:lnTo>
                  <a:pt x="77753" y="615791"/>
                </a:lnTo>
                <a:close/>
                <a:moveTo>
                  <a:pt x="704850" y="666750"/>
                </a:moveTo>
                <a:lnTo>
                  <a:pt x="19050" y="666750"/>
                </a:lnTo>
                <a:lnTo>
                  <a:pt x="19050" y="657720"/>
                </a:lnTo>
                <a:lnTo>
                  <a:pt x="46396" y="638175"/>
                </a:lnTo>
                <a:lnTo>
                  <a:pt x="677532" y="638175"/>
                </a:lnTo>
                <a:lnTo>
                  <a:pt x="704850" y="65772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EC93A98-64A4-0517-7770-40737C198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51" y="272058"/>
            <a:ext cx="10899948" cy="661255"/>
          </a:xfrm>
        </p:spPr>
        <p:txBody>
          <a:bodyPr/>
          <a:lstStyle/>
          <a:p>
            <a:r>
              <a:rPr lang="en-US" dirty="0"/>
              <a:t>Land Use for Net Zero Hub</a:t>
            </a:r>
            <a:br>
              <a:rPr lang="en-US" dirty="0"/>
            </a:br>
            <a:r>
              <a:rPr lang="en-US" sz="2800" i="1" dirty="0"/>
              <a:t>Quarterly Update</a:t>
            </a:r>
            <a:br>
              <a:rPr lang="en-US" dirty="0"/>
            </a:br>
            <a:endParaRPr lang="en-US" dirty="0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CBFCCE4E-5631-8865-70A1-488EF552CAE1}"/>
              </a:ext>
            </a:extLst>
          </p:cNvPr>
          <p:cNvSpPr txBox="1">
            <a:spLocks/>
          </p:cNvSpPr>
          <p:nvPr/>
        </p:nvSpPr>
        <p:spPr>
          <a:xfrm>
            <a:off x="8805990" y="237888"/>
            <a:ext cx="10899948" cy="661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  <a:defRPr sz="3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>
                <a:solidFill>
                  <a:schemeClr val="accent2"/>
                </a:solidFill>
              </a:rPr>
              <a:t>June </a:t>
            </a:r>
            <a:r>
              <a:rPr lang="en-US" sz="3200" dirty="0">
                <a:solidFill>
                  <a:schemeClr val="accent2"/>
                </a:solidFill>
              </a:rPr>
              <a:t>2025</a:t>
            </a:r>
          </a:p>
        </p:txBody>
      </p:sp>
      <p:cxnSp>
        <p:nvCxnSpPr>
          <p:cNvPr id="8" name="Google Shape;815;p38">
            <a:extLst>
              <a:ext uri="{FF2B5EF4-FFF2-40B4-BE49-F238E27FC236}">
                <a16:creationId xmlns:a16="http://schemas.microsoft.com/office/drawing/2014/main" id="{D2823CD2-70C3-B787-42EC-6BBE86315B68}"/>
              </a:ext>
            </a:extLst>
          </p:cNvPr>
          <p:cNvCxnSpPr>
            <a:cxnSpLocks/>
          </p:cNvCxnSpPr>
          <p:nvPr/>
        </p:nvCxnSpPr>
        <p:spPr>
          <a:xfrm>
            <a:off x="167970" y="2346514"/>
            <a:ext cx="11957977" cy="0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827;p38">
            <a:extLst>
              <a:ext uri="{FF2B5EF4-FFF2-40B4-BE49-F238E27FC236}">
                <a16:creationId xmlns:a16="http://schemas.microsoft.com/office/drawing/2014/main" id="{61B2298D-D210-A58F-037F-47D885BE030A}"/>
              </a:ext>
            </a:extLst>
          </p:cNvPr>
          <p:cNvSpPr/>
          <p:nvPr/>
        </p:nvSpPr>
        <p:spPr>
          <a:xfrm>
            <a:off x="1051416" y="1313417"/>
            <a:ext cx="3518824" cy="986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dk2"/>
                </a:solidFill>
              </a:rPr>
              <a:t>9 blogs</a:t>
            </a:r>
            <a:r>
              <a:rPr lang="en-GB" dirty="0">
                <a:solidFill>
                  <a:schemeClr val="dk2"/>
                </a:solidFill>
              </a:rPr>
              <a:t>, </a:t>
            </a:r>
            <a:r>
              <a:rPr lang="en-GB" b="1" dirty="0">
                <a:solidFill>
                  <a:schemeClr val="dk2"/>
                </a:solidFill>
              </a:rPr>
              <a:t>7 meeting reports</a:t>
            </a:r>
            <a:r>
              <a:rPr lang="en-GB" dirty="0">
                <a:solidFill>
                  <a:schemeClr val="dk2"/>
                </a:solidFill>
              </a:rPr>
              <a:t>, </a:t>
            </a:r>
            <a:r>
              <a:rPr lang="en-GB" b="1" dirty="0">
                <a:solidFill>
                  <a:schemeClr val="dk2"/>
                </a:solidFill>
              </a:rPr>
              <a:t>4 webinar recordings</a:t>
            </a:r>
            <a:r>
              <a:rPr lang="en-GB" dirty="0">
                <a:solidFill>
                  <a:schemeClr val="dk2"/>
                </a:solidFill>
              </a:rPr>
              <a:t>, and </a:t>
            </a:r>
            <a:r>
              <a:rPr lang="en-GB" b="1" dirty="0">
                <a:solidFill>
                  <a:schemeClr val="dk2"/>
                </a:solidFill>
              </a:rPr>
              <a:t>5 research reports </a:t>
            </a:r>
            <a:r>
              <a:rPr lang="en-GB" dirty="0">
                <a:solidFill>
                  <a:schemeClr val="dk2"/>
                </a:solidFill>
              </a:rPr>
              <a:t>uploaded to the LUNZ Hub Resources page</a:t>
            </a:r>
            <a:endParaRPr dirty="0"/>
          </a:p>
        </p:txBody>
      </p:sp>
      <p:cxnSp>
        <p:nvCxnSpPr>
          <p:cNvPr id="12" name="Google Shape;815;p38">
            <a:extLst>
              <a:ext uri="{FF2B5EF4-FFF2-40B4-BE49-F238E27FC236}">
                <a16:creationId xmlns:a16="http://schemas.microsoft.com/office/drawing/2014/main" id="{4E9348CB-6C1C-B65E-EA9E-54575A7E186F}"/>
              </a:ext>
            </a:extLst>
          </p:cNvPr>
          <p:cNvCxnSpPr>
            <a:cxnSpLocks/>
          </p:cNvCxnSpPr>
          <p:nvPr/>
        </p:nvCxnSpPr>
        <p:spPr>
          <a:xfrm>
            <a:off x="4389487" y="1304981"/>
            <a:ext cx="0" cy="956906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827;p38">
            <a:extLst>
              <a:ext uri="{FF2B5EF4-FFF2-40B4-BE49-F238E27FC236}">
                <a16:creationId xmlns:a16="http://schemas.microsoft.com/office/drawing/2014/main" id="{369746A0-C77A-D613-AA0D-980A01547642}"/>
              </a:ext>
            </a:extLst>
          </p:cNvPr>
          <p:cNvSpPr/>
          <p:nvPr/>
        </p:nvSpPr>
        <p:spPr>
          <a:xfrm>
            <a:off x="5380326" y="1268242"/>
            <a:ext cx="2681246" cy="986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1"/>
                </a:solidFill>
              </a:rPr>
              <a:t>Over </a:t>
            </a:r>
            <a:r>
              <a:rPr lang="en-GB" b="1" dirty="0">
                <a:solidFill>
                  <a:schemeClr val="tx1"/>
                </a:solidFill>
              </a:rPr>
              <a:t>350 attendees </a:t>
            </a:r>
            <a:r>
              <a:rPr lang="en-GB" dirty="0">
                <a:solidFill>
                  <a:schemeClr val="tx1"/>
                </a:solidFill>
              </a:rPr>
              <a:t>registered for the </a:t>
            </a:r>
            <a:r>
              <a:rPr lang="en-GB" b="1" dirty="0">
                <a:solidFill>
                  <a:schemeClr val="tx1"/>
                </a:solidFill>
              </a:rPr>
              <a:t>six public workshops </a:t>
            </a:r>
            <a:r>
              <a:rPr lang="en-GB" dirty="0">
                <a:solidFill>
                  <a:schemeClr val="tx1"/>
                </a:solidFill>
              </a:rPr>
              <a:t>across the LUNZ community</a:t>
            </a:r>
            <a:endParaRPr dirty="0">
              <a:solidFill>
                <a:schemeClr val="tx1"/>
              </a:solidFill>
            </a:endParaRPr>
          </a:p>
        </p:txBody>
      </p:sp>
      <p:cxnSp>
        <p:nvCxnSpPr>
          <p:cNvPr id="15" name="Google Shape;815;p38">
            <a:extLst>
              <a:ext uri="{FF2B5EF4-FFF2-40B4-BE49-F238E27FC236}">
                <a16:creationId xmlns:a16="http://schemas.microsoft.com/office/drawing/2014/main" id="{93D70452-CF6F-A087-628D-FD12DF7C1F31}"/>
              </a:ext>
            </a:extLst>
          </p:cNvPr>
          <p:cNvCxnSpPr>
            <a:cxnSpLocks/>
          </p:cNvCxnSpPr>
          <p:nvPr/>
        </p:nvCxnSpPr>
        <p:spPr>
          <a:xfrm>
            <a:off x="8061572" y="1313417"/>
            <a:ext cx="0" cy="956906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" name="Google Shape;815;p38">
            <a:extLst>
              <a:ext uri="{FF2B5EF4-FFF2-40B4-BE49-F238E27FC236}">
                <a16:creationId xmlns:a16="http://schemas.microsoft.com/office/drawing/2014/main" id="{9C151675-C364-E6B6-4C50-E88D49A1767C}"/>
              </a:ext>
            </a:extLst>
          </p:cNvPr>
          <p:cNvCxnSpPr>
            <a:cxnSpLocks/>
          </p:cNvCxnSpPr>
          <p:nvPr/>
        </p:nvCxnSpPr>
        <p:spPr>
          <a:xfrm flipH="1">
            <a:off x="2992593" y="2449641"/>
            <a:ext cx="1193" cy="4110631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" name="Google Shape;827;p38">
            <a:extLst>
              <a:ext uri="{FF2B5EF4-FFF2-40B4-BE49-F238E27FC236}">
                <a16:creationId xmlns:a16="http://schemas.microsoft.com/office/drawing/2014/main" id="{99C0F4E1-6F37-5472-FC13-D84C09CC6C0B}"/>
              </a:ext>
            </a:extLst>
          </p:cNvPr>
          <p:cNvSpPr/>
          <p:nvPr/>
        </p:nvSpPr>
        <p:spPr>
          <a:xfrm>
            <a:off x="3129044" y="2414580"/>
            <a:ext cx="2786875" cy="51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accent1"/>
                </a:solidFill>
              </a:rPr>
              <a:t>Agile Policy Centre</a:t>
            </a:r>
            <a:endParaRPr sz="1800" dirty="0">
              <a:solidFill>
                <a:schemeClr val="accent1"/>
              </a:solidFill>
            </a:endParaRPr>
          </a:p>
        </p:txBody>
      </p:sp>
      <p:sp>
        <p:nvSpPr>
          <p:cNvPr id="18" name="Google Shape;827;p38">
            <a:extLst>
              <a:ext uri="{FF2B5EF4-FFF2-40B4-BE49-F238E27FC236}">
                <a16:creationId xmlns:a16="http://schemas.microsoft.com/office/drawing/2014/main" id="{BCE48035-0D2F-9AB4-691C-2807C9A778F4}"/>
              </a:ext>
            </a:extLst>
          </p:cNvPr>
          <p:cNvSpPr/>
          <p:nvPr/>
        </p:nvSpPr>
        <p:spPr>
          <a:xfrm>
            <a:off x="3970563" y="3119667"/>
            <a:ext cx="2346174" cy="55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lvl="0"/>
            <a:r>
              <a:rPr lang="en-GB" b="1" dirty="0">
                <a:solidFill>
                  <a:schemeClr val="accent1"/>
                </a:solidFill>
              </a:rPr>
              <a:t>7 </a:t>
            </a:r>
            <a:r>
              <a:rPr lang="en-GB" dirty="0">
                <a:solidFill>
                  <a:schemeClr val="accent1"/>
                </a:solidFill>
              </a:rPr>
              <a:t>New </a:t>
            </a:r>
            <a:r>
              <a:rPr lang="en-GB" b="1" dirty="0">
                <a:solidFill>
                  <a:schemeClr val="accent1"/>
                </a:solidFill>
              </a:rPr>
              <a:t>‘</a:t>
            </a:r>
            <a:r>
              <a:rPr lang="en-GB" dirty="0" err="1">
                <a:solidFill>
                  <a:schemeClr val="accent1"/>
                </a:solidFill>
              </a:rPr>
              <a:t>Calldown</a:t>
            </a:r>
            <a:r>
              <a:rPr lang="en-GB" b="1" dirty="0">
                <a:solidFill>
                  <a:schemeClr val="accent1"/>
                </a:solidFill>
              </a:rPr>
              <a:t>’ </a:t>
            </a:r>
            <a:r>
              <a:rPr lang="en-GB" dirty="0">
                <a:solidFill>
                  <a:schemeClr val="accent1"/>
                </a:solidFill>
              </a:rPr>
              <a:t>requests received from government departments</a:t>
            </a: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2</a:t>
            </a:r>
            <a:r>
              <a:rPr lang="en-GB" dirty="0">
                <a:solidFill>
                  <a:schemeClr val="accent1"/>
                </a:solidFill>
              </a:rPr>
              <a:t> Underway</a:t>
            </a: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8</a:t>
            </a:r>
            <a:r>
              <a:rPr lang="en-GB" dirty="0">
                <a:solidFill>
                  <a:schemeClr val="accent1"/>
                </a:solidFill>
              </a:rPr>
              <a:t> Now Completed</a:t>
            </a:r>
            <a:endParaRPr dirty="0">
              <a:solidFill>
                <a:schemeClr val="accent1"/>
              </a:solidFill>
            </a:endParaRPr>
          </a:p>
        </p:txBody>
      </p:sp>
      <p:grpSp>
        <p:nvGrpSpPr>
          <p:cNvPr id="20" name="Google Shape;828;p38" descr="Topography Map outline">
            <a:extLst>
              <a:ext uri="{FF2B5EF4-FFF2-40B4-BE49-F238E27FC236}">
                <a16:creationId xmlns:a16="http://schemas.microsoft.com/office/drawing/2014/main" id="{169EF249-F72D-B069-E2AD-86B4E66796C5}"/>
              </a:ext>
            </a:extLst>
          </p:cNvPr>
          <p:cNvGrpSpPr/>
          <p:nvPr/>
        </p:nvGrpSpPr>
        <p:grpSpPr>
          <a:xfrm>
            <a:off x="6978163" y="2430159"/>
            <a:ext cx="693564" cy="630513"/>
            <a:chOff x="4756404" y="4876972"/>
            <a:chExt cx="838200" cy="762000"/>
          </a:xfrm>
          <a:solidFill>
            <a:schemeClr val="accent1"/>
          </a:solidFill>
        </p:grpSpPr>
        <p:sp>
          <p:nvSpPr>
            <p:cNvPr id="21" name="Google Shape;829;p38">
              <a:extLst>
                <a:ext uri="{FF2B5EF4-FFF2-40B4-BE49-F238E27FC236}">
                  <a16:creationId xmlns:a16="http://schemas.microsoft.com/office/drawing/2014/main" id="{26493B88-D5DF-9AEC-6D8E-EC904924E872}"/>
                </a:ext>
              </a:extLst>
            </p:cNvPr>
            <p:cNvSpPr/>
            <p:nvPr/>
          </p:nvSpPr>
          <p:spPr>
            <a:xfrm>
              <a:off x="4756404" y="4876972"/>
              <a:ext cx="838200" cy="762000"/>
            </a:xfrm>
            <a:custGeom>
              <a:avLst/>
              <a:gdLst/>
              <a:ahLst/>
              <a:cxnLst/>
              <a:rect l="l" t="t" r="r" b="b"/>
              <a:pathLst>
                <a:path w="838200" h="762000" extrusionOk="0">
                  <a:moveTo>
                    <a:pt x="775754" y="95250"/>
                  </a:moveTo>
                  <a:lnTo>
                    <a:pt x="133350" y="95250"/>
                  </a:lnTo>
                  <a:lnTo>
                    <a:pt x="133350" y="0"/>
                  </a:lnTo>
                  <a:lnTo>
                    <a:pt x="57150" y="0"/>
                  </a:lnTo>
                  <a:cubicBezTo>
                    <a:pt x="25600" y="32"/>
                    <a:pt x="32" y="25600"/>
                    <a:pt x="0" y="57150"/>
                  </a:cubicBezTo>
                  <a:lnTo>
                    <a:pt x="0" y="609600"/>
                  </a:lnTo>
                  <a:cubicBezTo>
                    <a:pt x="32" y="641150"/>
                    <a:pt x="25600" y="666719"/>
                    <a:pt x="57150" y="666750"/>
                  </a:cubicBezTo>
                  <a:lnTo>
                    <a:pt x="704850" y="666750"/>
                  </a:lnTo>
                  <a:lnTo>
                    <a:pt x="704850" y="762000"/>
                  </a:lnTo>
                  <a:lnTo>
                    <a:pt x="781050" y="762000"/>
                  </a:lnTo>
                  <a:cubicBezTo>
                    <a:pt x="812598" y="761963"/>
                    <a:pt x="838163" y="736398"/>
                    <a:pt x="838200" y="704850"/>
                  </a:cubicBezTo>
                  <a:lnTo>
                    <a:pt x="838200" y="152400"/>
                  </a:lnTo>
                  <a:cubicBezTo>
                    <a:pt x="836656" y="119413"/>
                    <a:pt x="808749" y="93872"/>
                    <a:pt x="775754" y="95250"/>
                  </a:cubicBezTo>
                  <a:close/>
                  <a:moveTo>
                    <a:pt x="19050" y="57150"/>
                  </a:moveTo>
                  <a:cubicBezTo>
                    <a:pt x="19050" y="36108"/>
                    <a:pt x="36108" y="19050"/>
                    <a:pt x="57150" y="19050"/>
                  </a:cubicBezTo>
                  <a:lnTo>
                    <a:pt x="114300" y="19050"/>
                  </a:lnTo>
                  <a:lnTo>
                    <a:pt x="114300" y="552450"/>
                  </a:lnTo>
                  <a:lnTo>
                    <a:pt x="57150" y="552450"/>
                  </a:lnTo>
                  <a:cubicBezTo>
                    <a:pt x="43083" y="552438"/>
                    <a:pt x="29510" y="557636"/>
                    <a:pt x="19050" y="567042"/>
                  </a:cubicBezTo>
                  <a:close/>
                  <a:moveTo>
                    <a:pt x="19050" y="609600"/>
                  </a:moveTo>
                  <a:cubicBezTo>
                    <a:pt x="19050" y="588558"/>
                    <a:pt x="36108" y="571500"/>
                    <a:pt x="57150" y="571500"/>
                  </a:cubicBezTo>
                  <a:lnTo>
                    <a:pt x="133350" y="571500"/>
                  </a:lnTo>
                  <a:lnTo>
                    <a:pt x="133350" y="114300"/>
                  </a:lnTo>
                  <a:lnTo>
                    <a:pt x="775754" y="114300"/>
                  </a:lnTo>
                  <a:cubicBezTo>
                    <a:pt x="798219" y="112955"/>
                    <a:pt x="817577" y="129951"/>
                    <a:pt x="819150" y="152400"/>
                  </a:cubicBezTo>
                  <a:lnTo>
                    <a:pt x="819150" y="647700"/>
                  </a:lnTo>
                  <a:lnTo>
                    <a:pt x="57150" y="647700"/>
                  </a:lnTo>
                  <a:cubicBezTo>
                    <a:pt x="36108" y="647700"/>
                    <a:pt x="19050" y="630642"/>
                    <a:pt x="19050" y="609600"/>
                  </a:cubicBezTo>
                  <a:close/>
                  <a:moveTo>
                    <a:pt x="819150" y="704850"/>
                  </a:moveTo>
                  <a:cubicBezTo>
                    <a:pt x="819150" y="725892"/>
                    <a:pt x="802092" y="742950"/>
                    <a:pt x="781050" y="742950"/>
                  </a:cubicBezTo>
                  <a:lnTo>
                    <a:pt x="723900" y="742950"/>
                  </a:lnTo>
                  <a:lnTo>
                    <a:pt x="723900" y="666750"/>
                  </a:lnTo>
                  <a:lnTo>
                    <a:pt x="819150" y="6667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830;p38">
              <a:extLst>
                <a:ext uri="{FF2B5EF4-FFF2-40B4-BE49-F238E27FC236}">
                  <a16:creationId xmlns:a16="http://schemas.microsoft.com/office/drawing/2014/main" id="{3559CFE8-1E4B-4D5D-144E-B33117AB6C2F}"/>
                </a:ext>
              </a:extLst>
            </p:cNvPr>
            <p:cNvSpPr/>
            <p:nvPr/>
          </p:nvSpPr>
          <p:spPr>
            <a:xfrm>
              <a:off x="4966706" y="5067472"/>
              <a:ext cx="533400" cy="381000"/>
            </a:xfrm>
            <a:custGeom>
              <a:avLst/>
              <a:gdLst/>
              <a:ahLst/>
              <a:cxnLst/>
              <a:rect l="l" t="t" r="r" b="b"/>
              <a:pathLst>
                <a:path w="533400" h="381000" extrusionOk="0">
                  <a:moveTo>
                    <a:pt x="0" y="381000"/>
                  </a:moveTo>
                  <a:lnTo>
                    <a:pt x="533400" y="381000"/>
                  </a:lnTo>
                  <a:lnTo>
                    <a:pt x="533400" y="0"/>
                  </a:lnTo>
                  <a:lnTo>
                    <a:pt x="0" y="0"/>
                  </a:lnTo>
                  <a:close/>
                  <a:moveTo>
                    <a:pt x="118310" y="19050"/>
                  </a:moveTo>
                  <a:lnTo>
                    <a:pt x="162506" y="19050"/>
                  </a:lnTo>
                  <a:cubicBezTo>
                    <a:pt x="151943" y="42443"/>
                    <a:pt x="140599" y="65637"/>
                    <a:pt x="120853" y="72771"/>
                  </a:cubicBezTo>
                  <a:lnTo>
                    <a:pt x="19050" y="109538"/>
                  </a:lnTo>
                  <a:lnTo>
                    <a:pt x="19050" y="65865"/>
                  </a:lnTo>
                  <a:cubicBezTo>
                    <a:pt x="23148" y="66668"/>
                    <a:pt x="27314" y="67067"/>
                    <a:pt x="31490" y="67056"/>
                  </a:cubicBezTo>
                  <a:cubicBezTo>
                    <a:pt x="51745" y="66292"/>
                    <a:pt x="71376" y="59849"/>
                    <a:pt x="88144" y="48463"/>
                  </a:cubicBezTo>
                  <a:cubicBezTo>
                    <a:pt x="100281" y="41050"/>
                    <a:pt x="110592" y="30996"/>
                    <a:pt x="118310" y="19050"/>
                  </a:cubicBezTo>
                  <a:close/>
                  <a:moveTo>
                    <a:pt x="19050" y="129797"/>
                  </a:moveTo>
                  <a:lnTo>
                    <a:pt x="127321" y="90688"/>
                  </a:lnTo>
                  <a:cubicBezTo>
                    <a:pt x="155839" y="80381"/>
                    <a:pt x="169631" y="49730"/>
                    <a:pt x="181794" y="22641"/>
                  </a:cubicBezTo>
                  <a:cubicBezTo>
                    <a:pt x="182337" y="21431"/>
                    <a:pt x="182880" y="20250"/>
                    <a:pt x="183423" y="19050"/>
                  </a:cubicBezTo>
                  <a:lnTo>
                    <a:pt x="230334" y="19050"/>
                  </a:lnTo>
                  <a:cubicBezTo>
                    <a:pt x="227867" y="24765"/>
                    <a:pt x="225400" y="30575"/>
                    <a:pt x="222895" y="36595"/>
                  </a:cubicBezTo>
                  <a:cubicBezTo>
                    <a:pt x="208321" y="71695"/>
                    <a:pt x="191805" y="111481"/>
                    <a:pt x="162354" y="122996"/>
                  </a:cubicBezTo>
                  <a:cubicBezTo>
                    <a:pt x="113499" y="142708"/>
                    <a:pt x="65671" y="164873"/>
                    <a:pt x="19050" y="189405"/>
                  </a:cubicBezTo>
                  <a:close/>
                  <a:moveTo>
                    <a:pt x="19050" y="210941"/>
                  </a:moveTo>
                  <a:cubicBezTo>
                    <a:pt x="67863" y="184918"/>
                    <a:pt x="118012" y="161483"/>
                    <a:pt x="169288" y="140732"/>
                  </a:cubicBezTo>
                  <a:cubicBezTo>
                    <a:pt x="206283" y="126263"/>
                    <a:pt x="224457" y="82506"/>
                    <a:pt x="240487" y="43901"/>
                  </a:cubicBezTo>
                  <a:cubicBezTo>
                    <a:pt x="244011" y="35414"/>
                    <a:pt x="247450" y="27127"/>
                    <a:pt x="250965" y="19421"/>
                  </a:cubicBezTo>
                  <a:lnTo>
                    <a:pt x="250174" y="19050"/>
                  </a:lnTo>
                  <a:lnTo>
                    <a:pt x="362150" y="19050"/>
                  </a:lnTo>
                  <a:cubicBezTo>
                    <a:pt x="362579" y="19050"/>
                    <a:pt x="362588" y="19136"/>
                    <a:pt x="362150" y="19231"/>
                  </a:cubicBezTo>
                  <a:cubicBezTo>
                    <a:pt x="325650" y="27803"/>
                    <a:pt x="294046" y="41348"/>
                    <a:pt x="282835" y="62722"/>
                  </a:cubicBezTo>
                  <a:cubicBezTo>
                    <a:pt x="265605" y="95517"/>
                    <a:pt x="212598" y="147323"/>
                    <a:pt x="173365" y="176508"/>
                  </a:cubicBezTo>
                  <a:cubicBezTo>
                    <a:pt x="153953" y="190938"/>
                    <a:pt x="142094" y="198491"/>
                    <a:pt x="130626" y="205797"/>
                  </a:cubicBezTo>
                  <a:cubicBezTo>
                    <a:pt x="120044" y="212531"/>
                    <a:pt x="110042" y="218904"/>
                    <a:pt x="95812" y="229753"/>
                  </a:cubicBezTo>
                  <a:cubicBezTo>
                    <a:pt x="56503" y="263472"/>
                    <a:pt x="31106" y="310579"/>
                    <a:pt x="24536" y="361950"/>
                  </a:cubicBezTo>
                  <a:lnTo>
                    <a:pt x="19050" y="361950"/>
                  </a:lnTo>
                  <a:close/>
                  <a:moveTo>
                    <a:pt x="514350" y="282521"/>
                  </a:moveTo>
                  <a:cubicBezTo>
                    <a:pt x="498929" y="319669"/>
                    <a:pt x="461963" y="349329"/>
                    <a:pt x="414890" y="361893"/>
                  </a:cubicBezTo>
                  <a:lnTo>
                    <a:pt x="414890" y="361950"/>
                  </a:lnTo>
                  <a:lnTo>
                    <a:pt x="317945" y="361950"/>
                  </a:lnTo>
                  <a:cubicBezTo>
                    <a:pt x="286597" y="354829"/>
                    <a:pt x="260929" y="332428"/>
                    <a:pt x="249631" y="302333"/>
                  </a:cubicBezTo>
                  <a:cubicBezTo>
                    <a:pt x="243551" y="281581"/>
                    <a:pt x="246388" y="259233"/>
                    <a:pt x="257461" y="240659"/>
                  </a:cubicBezTo>
                  <a:cubicBezTo>
                    <a:pt x="274977" y="208864"/>
                    <a:pt x="311306" y="182975"/>
                    <a:pt x="354616" y="171412"/>
                  </a:cubicBezTo>
                  <a:cubicBezTo>
                    <a:pt x="421815" y="153448"/>
                    <a:pt x="490280" y="173488"/>
                    <a:pt x="514341" y="217980"/>
                  </a:cubicBezTo>
                  <a:close/>
                  <a:moveTo>
                    <a:pt x="349710" y="152981"/>
                  </a:moveTo>
                  <a:cubicBezTo>
                    <a:pt x="300752" y="166059"/>
                    <a:pt x="261042" y="194653"/>
                    <a:pt x="240773" y="231438"/>
                  </a:cubicBezTo>
                  <a:cubicBezTo>
                    <a:pt x="227146" y="254546"/>
                    <a:pt x="223766" y="282288"/>
                    <a:pt x="231448" y="307991"/>
                  </a:cubicBezTo>
                  <a:cubicBezTo>
                    <a:pt x="238917" y="330062"/>
                    <a:pt x="253487" y="349037"/>
                    <a:pt x="272882" y="361950"/>
                  </a:cubicBezTo>
                  <a:lnTo>
                    <a:pt x="175460" y="361950"/>
                  </a:lnTo>
                  <a:cubicBezTo>
                    <a:pt x="156863" y="344109"/>
                    <a:pt x="148691" y="317991"/>
                    <a:pt x="153800" y="292732"/>
                  </a:cubicBezTo>
                  <a:cubicBezTo>
                    <a:pt x="159391" y="269443"/>
                    <a:pt x="164582" y="257880"/>
                    <a:pt x="193910" y="237077"/>
                  </a:cubicBezTo>
                  <a:cubicBezTo>
                    <a:pt x="209623" y="225098"/>
                    <a:pt x="224601" y="212184"/>
                    <a:pt x="238763" y="198406"/>
                  </a:cubicBezTo>
                  <a:cubicBezTo>
                    <a:pt x="260808" y="176832"/>
                    <a:pt x="284551" y="157063"/>
                    <a:pt x="309763" y="139294"/>
                  </a:cubicBezTo>
                  <a:cubicBezTo>
                    <a:pt x="375780" y="95717"/>
                    <a:pt x="500215" y="103575"/>
                    <a:pt x="514321" y="104632"/>
                  </a:cubicBezTo>
                  <a:lnTo>
                    <a:pt x="514321" y="186690"/>
                  </a:lnTo>
                  <a:cubicBezTo>
                    <a:pt x="478565" y="150495"/>
                    <a:pt x="413385" y="135988"/>
                    <a:pt x="349710" y="153000"/>
                  </a:cubicBezTo>
                  <a:close/>
                  <a:moveTo>
                    <a:pt x="299285" y="123396"/>
                  </a:moveTo>
                  <a:cubicBezTo>
                    <a:pt x="273175" y="141726"/>
                    <a:pt x="248593" y="162141"/>
                    <a:pt x="225781" y="184442"/>
                  </a:cubicBezTo>
                  <a:cubicBezTo>
                    <a:pt x="212236" y="197657"/>
                    <a:pt x="197924" y="210061"/>
                    <a:pt x="182918" y="221590"/>
                  </a:cubicBezTo>
                  <a:cubicBezTo>
                    <a:pt x="150133" y="244850"/>
                    <a:pt x="142037" y="260309"/>
                    <a:pt x="135293" y="288331"/>
                  </a:cubicBezTo>
                  <a:cubicBezTo>
                    <a:pt x="129408" y="313956"/>
                    <a:pt x="135074" y="340873"/>
                    <a:pt x="150790" y="361950"/>
                  </a:cubicBezTo>
                  <a:lnTo>
                    <a:pt x="43815" y="361950"/>
                  </a:lnTo>
                  <a:cubicBezTo>
                    <a:pt x="50341" y="316603"/>
                    <a:pt x="72867" y="275086"/>
                    <a:pt x="107328" y="244897"/>
                  </a:cubicBezTo>
                  <a:cubicBezTo>
                    <a:pt x="120920" y="234544"/>
                    <a:pt x="130188" y="228705"/>
                    <a:pt x="140827" y="221866"/>
                  </a:cubicBezTo>
                  <a:cubicBezTo>
                    <a:pt x="152038" y="214722"/>
                    <a:pt x="164744" y="206626"/>
                    <a:pt x="184699" y="191786"/>
                  </a:cubicBezTo>
                  <a:cubicBezTo>
                    <a:pt x="220028" y="165516"/>
                    <a:pt x="279044" y="110823"/>
                    <a:pt x="299666" y="71580"/>
                  </a:cubicBezTo>
                  <a:cubicBezTo>
                    <a:pt x="320888" y="31147"/>
                    <a:pt x="460877" y="23270"/>
                    <a:pt x="514350" y="23498"/>
                  </a:cubicBezTo>
                  <a:lnTo>
                    <a:pt x="514350" y="85515"/>
                  </a:lnTo>
                  <a:cubicBezTo>
                    <a:pt x="492966" y="83944"/>
                    <a:pt x="369370" y="77152"/>
                    <a:pt x="299285" y="123396"/>
                  </a:cubicBezTo>
                  <a:close/>
                  <a:moveTo>
                    <a:pt x="465087" y="361950"/>
                  </a:moveTo>
                  <a:cubicBezTo>
                    <a:pt x="484142" y="351412"/>
                    <a:pt x="500894" y="337161"/>
                    <a:pt x="514350" y="320040"/>
                  </a:cubicBezTo>
                  <a:lnTo>
                    <a:pt x="514350" y="361950"/>
                  </a:lnTo>
                  <a:close/>
                  <a:moveTo>
                    <a:pt x="94240" y="19050"/>
                  </a:moveTo>
                  <a:cubicBezTo>
                    <a:pt x="89493" y="24168"/>
                    <a:pt x="84071" y="28616"/>
                    <a:pt x="78124" y="32271"/>
                  </a:cubicBezTo>
                  <a:cubicBezTo>
                    <a:pt x="44787" y="52892"/>
                    <a:pt x="24508" y="48225"/>
                    <a:pt x="19069" y="46292"/>
                  </a:cubicBezTo>
                  <a:lnTo>
                    <a:pt x="19069" y="190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831;p38">
              <a:extLst>
                <a:ext uri="{FF2B5EF4-FFF2-40B4-BE49-F238E27FC236}">
                  <a16:creationId xmlns:a16="http://schemas.microsoft.com/office/drawing/2014/main" id="{3BE497D5-8F40-F313-1258-A1CB8B4EB208}"/>
                </a:ext>
              </a:extLst>
            </p:cNvPr>
            <p:cNvSpPr/>
            <p:nvPr/>
          </p:nvSpPr>
          <p:spPr>
            <a:xfrm>
              <a:off x="5258453" y="5264572"/>
              <a:ext cx="183277" cy="142837"/>
            </a:xfrm>
            <a:custGeom>
              <a:avLst/>
              <a:gdLst/>
              <a:ahLst/>
              <a:cxnLst/>
              <a:rect l="l" t="t" r="r" b="b"/>
              <a:pathLst>
                <a:path w="183277" h="142837" extrusionOk="0">
                  <a:moveTo>
                    <a:pt x="71051" y="4096"/>
                  </a:moveTo>
                  <a:cubicBezTo>
                    <a:pt x="44743" y="10197"/>
                    <a:pt x="22003" y="26640"/>
                    <a:pt x="7966" y="49711"/>
                  </a:cubicBezTo>
                  <a:cubicBezTo>
                    <a:pt x="-187" y="63589"/>
                    <a:pt x="-2186" y="80237"/>
                    <a:pt x="2452" y="95650"/>
                  </a:cubicBezTo>
                  <a:cubicBezTo>
                    <a:pt x="11510" y="124683"/>
                    <a:pt x="43981" y="142837"/>
                    <a:pt x="81338" y="142837"/>
                  </a:cubicBezTo>
                  <a:cubicBezTo>
                    <a:pt x="91768" y="142823"/>
                    <a:pt x="102153" y="141447"/>
                    <a:pt x="112227" y="138741"/>
                  </a:cubicBezTo>
                  <a:cubicBezTo>
                    <a:pt x="138533" y="132644"/>
                    <a:pt x="161271" y="116200"/>
                    <a:pt x="175302" y="93126"/>
                  </a:cubicBezTo>
                  <a:cubicBezTo>
                    <a:pt x="183463" y="79252"/>
                    <a:pt x="185466" y="62601"/>
                    <a:pt x="180826" y="47187"/>
                  </a:cubicBezTo>
                  <a:cubicBezTo>
                    <a:pt x="169330" y="10325"/>
                    <a:pt x="120066" y="-8991"/>
                    <a:pt x="71051" y="4096"/>
                  </a:cubicBezTo>
                  <a:close/>
                  <a:moveTo>
                    <a:pt x="158614" y="83935"/>
                  </a:moveTo>
                  <a:cubicBezTo>
                    <a:pt x="146997" y="102369"/>
                    <a:pt x="128557" y="115457"/>
                    <a:pt x="107322" y="120339"/>
                  </a:cubicBezTo>
                  <a:cubicBezTo>
                    <a:pt x="68022" y="130817"/>
                    <a:pt x="29131" y="117215"/>
                    <a:pt x="20644" y="89973"/>
                  </a:cubicBezTo>
                  <a:cubicBezTo>
                    <a:pt x="17612" y="79507"/>
                    <a:pt x="19069" y="68253"/>
                    <a:pt x="24664" y="58903"/>
                  </a:cubicBezTo>
                  <a:cubicBezTo>
                    <a:pt x="36289" y="40468"/>
                    <a:pt x="54735" y="27381"/>
                    <a:pt x="75975" y="22498"/>
                  </a:cubicBezTo>
                  <a:cubicBezTo>
                    <a:pt x="84642" y="20168"/>
                    <a:pt x="93575" y="18978"/>
                    <a:pt x="102550" y="18955"/>
                  </a:cubicBezTo>
                  <a:cubicBezTo>
                    <a:pt x="131487" y="18955"/>
                    <a:pt x="156099" y="31861"/>
                    <a:pt x="162653" y="52864"/>
                  </a:cubicBezTo>
                  <a:cubicBezTo>
                    <a:pt x="165683" y="63332"/>
                    <a:pt x="164220" y="74590"/>
                    <a:pt x="158614" y="839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832;p38">
              <a:extLst>
                <a:ext uri="{FF2B5EF4-FFF2-40B4-BE49-F238E27FC236}">
                  <a16:creationId xmlns:a16="http://schemas.microsoft.com/office/drawing/2014/main" id="{B5CECE28-5AA7-0159-3B59-AE4246D556E4}"/>
                </a:ext>
              </a:extLst>
            </p:cNvPr>
            <p:cNvSpPr/>
            <p:nvPr/>
          </p:nvSpPr>
          <p:spPr>
            <a:xfrm>
              <a:off x="5302394" y="5300983"/>
              <a:ext cx="95459" cy="70021"/>
            </a:xfrm>
            <a:custGeom>
              <a:avLst/>
              <a:gdLst/>
              <a:ahLst/>
              <a:cxnLst/>
              <a:rect l="l" t="t" r="r" b="b"/>
              <a:pathLst>
                <a:path w="95459" h="70021" extrusionOk="0">
                  <a:moveTo>
                    <a:pt x="37073" y="1832"/>
                  </a:moveTo>
                  <a:cubicBezTo>
                    <a:pt x="23255" y="4495"/>
                    <a:pt x="11146" y="12737"/>
                    <a:pt x="3602" y="24616"/>
                  </a:cubicBezTo>
                  <a:cubicBezTo>
                    <a:pt x="-292" y="31421"/>
                    <a:pt x="-1070" y="39572"/>
                    <a:pt x="1469" y="46990"/>
                  </a:cubicBezTo>
                  <a:cubicBezTo>
                    <a:pt x="6488" y="61221"/>
                    <a:pt x="23281" y="70022"/>
                    <a:pt x="42788" y="70022"/>
                  </a:cubicBezTo>
                  <a:cubicBezTo>
                    <a:pt x="48030" y="70015"/>
                    <a:pt x="53253" y="69398"/>
                    <a:pt x="58352" y="68184"/>
                  </a:cubicBezTo>
                  <a:cubicBezTo>
                    <a:pt x="72180" y="65539"/>
                    <a:pt x="84301" y="57301"/>
                    <a:pt x="91852" y="45419"/>
                  </a:cubicBezTo>
                  <a:cubicBezTo>
                    <a:pt x="95749" y="38616"/>
                    <a:pt x="96530" y="30464"/>
                    <a:pt x="93995" y="23045"/>
                  </a:cubicBezTo>
                  <a:cubicBezTo>
                    <a:pt x="87622" y="5109"/>
                    <a:pt x="62657" y="-4197"/>
                    <a:pt x="37073" y="1832"/>
                  </a:cubicBezTo>
                  <a:close/>
                  <a:moveTo>
                    <a:pt x="75107" y="36275"/>
                  </a:moveTo>
                  <a:cubicBezTo>
                    <a:pt x="70146" y="43395"/>
                    <a:pt x="62516" y="48205"/>
                    <a:pt x="53952" y="49610"/>
                  </a:cubicBezTo>
                  <a:cubicBezTo>
                    <a:pt x="37359" y="53515"/>
                    <a:pt x="22043" y="48086"/>
                    <a:pt x="19395" y="40609"/>
                  </a:cubicBezTo>
                  <a:cubicBezTo>
                    <a:pt x="18661" y="38290"/>
                    <a:pt x="18989" y="35766"/>
                    <a:pt x="20290" y="33713"/>
                  </a:cubicBezTo>
                  <a:cubicBezTo>
                    <a:pt x="25251" y="26593"/>
                    <a:pt x="32881" y="21783"/>
                    <a:pt x="41445" y="20378"/>
                  </a:cubicBezTo>
                  <a:cubicBezTo>
                    <a:pt x="45079" y="19518"/>
                    <a:pt x="48799" y="19080"/>
                    <a:pt x="52532" y="19073"/>
                  </a:cubicBezTo>
                  <a:cubicBezTo>
                    <a:pt x="64401" y="19073"/>
                    <a:pt x="73964" y="23626"/>
                    <a:pt x="76002" y="29379"/>
                  </a:cubicBezTo>
                  <a:cubicBezTo>
                    <a:pt x="76741" y="31696"/>
                    <a:pt x="76413" y="34223"/>
                    <a:pt x="75107" y="362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827;p38">
            <a:extLst>
              <a:ext uri="{FF2B5EF4-FFF2-40B4-BE49-F238E27FC236}">
                <a16:creationId xmlns:a16="http://schemas.microsoft.com/office/drawing/2014/main" id="{D4F357BA-2428-C621-02BD-A5E11261B154}"/>
              </a:ext>
            </a:extLst>
          </p:cNvPr>
          <p:cNvSpPr/>
          <p:nvPr/>
        </p:nvSpPr>
        <p:spPr>
          <a:xfrm>
            <a:off x="6375474" y="3249996"/>
            <a:ext cx="2339320" cy="55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lvl="0"/>
            <a:r>
              <a:rPr lang="en-GB" dirty="0">
                <a:solidFill>
                  <a:schemeClr val="accent1"/>
                </a:solidFill>
              </a:rPr>
              <a:t>Now published</a:t>
            </a:r>
            <a:r>
              <a:rPr lang="en-GB" b="1" dirty="0">
                <a:solidFill>
                  <a:schemeClr val="accent1"/>
                </a:solidFill>
              </a:rPr>
              <a:t>: Land use innovation: How the UK can unlock solutions to the pressures on land</a:t>
            </a:r>
            <a:endParaRPr dirty="0">
              <a:solidFill>
                <a:schemeClr val="accent1"/>
              </a:solidFill>
            </a:endParaRPr>
          </a:p>
        </p:txBody>
      </p:sp>
      <p:cxnSp>
        <p:nvCxnSpPr>
          <p:cNvPr id="26" name="Google Shape;815;p38">
            <a:extLst>
              <a:ext uri="{FF2B5EF4-FFF2-40B4-BE49-F238E27FC236}">
                <a16:creationId xmlns:a16="http://schemas.microsoft.com/office/drawing/2014/main" id="{EB1FA3CC-1F41-4D23-F67A-B530FDD59653}"/>
              </a:ext>
            </a:extLst>
          </p:cNvPr>
          <p:cNvCxnSpPr>
            <a:cxnSpLocks/>
          </p:cNvCxnSpPr>
          <p:nvPr/>
        </p:nvCxnSpPr>
        <p:spPr>
          <a:xfrm flipH="1">
            <a:off x="8697661" y="2509520"/>
            <a:ext cx="2183" cy="3944443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578FA050-38D0-DEE4-2F67-0B614E9F2F6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019" r="12699"/>
          <a:stretch>
            <a:fillRect/>
          </a:stretch>
        </p:blipFill>
        <p:spPr>
          <a:xfrm>
            <a:off x="11173767" y="2449641"/>
            <a:ext cx="952180" cy="723839"/>
          </a:xfrm>
          <a:prstGeom prst="rect">
            <a:avLst/>
          </a:prstGeom>
        </p:spPr>
      </p:pic>
      <p:sp>
        <p:nvSpPr>
          <p:cNvPr id="30" name="Google Shape;827;p38">
            <a:extLst>
              <a:ext uri="{FF2B5EF4-FFF2-40B4-BE49-F238E27FC236}">
                <a16:creationId xmlns:a16="http://schemas.microsoft.com/office/drawing/2014/main" id="{F14BEADB-8E4D-E66B-4697-434E77CFD66F}"/>
              </a:ext>
            </a:extLst>
          </p:cNvPr>
          <p:cNvSpPr/>
          <p:nvPr/>
        </p:nvSpPr>
        <p:spPr>
          <a:xfrm>
            <a:off x="8729743" y="2493158"/>
            <a:ext cx="2516214" cy="893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lvl="0"/>
            <a:r>
              <a:rPr lang="en-GB" dirty="0">
                <a:solidFill>
                  <a:schemeClr val="accent2"/>
                </a:solidFill>
              </a:rPr>
              <a:t>The </a:t>
            </a:r>
            <a:r>
              <a:rPr lang="en-GB" b="1" dirty="0">
                <a:solidFill>
                  <a:schemeClr val="accent2"/>
                </a:solidFill>
              </a:rPr>
              <a:t>PLACE Collective’s Big Dig Day video </a:t>
            </a:r>
            <a:r>
              <a:rPr lang="en-GB" dirty="0">
                <a:solidFill>
                  <a:schemeClr val="accent2"/>
                </a:solidFill>
              </a:rPr>
              <a:t>is available on the LUNZ YouTube channel and website</a:t>
            </a:r>
            <a:endParaRPr dirty="0">
              <a:solidFill>
                <a:schemeClr val="accent2"/>
              </a:solidFill>
            </a:endParaRPr>
          </a:p>
        </p:txBody>
      </p:sp>
      <p:grpSp>
        <p:nvGrpSpPr>
          <p:cNvPr id="31" name="Google Shape;816;p38" descr="Open hand with plant outline">
            <a:extLst>
              <a:ext uri="{FF2B5EF4-FFF2-40B4-BE49-F238E27FC236}">
                <a16:creationId xmlns:a16="http://schemas.microsoft.com/office/drawing/2014/main" id="{13952D44-8587-62E1-D90C-CB7187E024EC}"/>
              </a:ext>
            </a:extLst>
          </p:cNvPr>
          <p:cNvGrpSpPr/>
          <p:nvPr/>
        </p:nvGrpSpPr>
        <p:grpSpPr>
          <a:xfrm>
            <a:off x="2230185" y="5083672"/>
            <a:ext cx="582307" cy="556315"/>
            <a:chOff x="9470964" y="3687458"/>
            <a:chExt cx="857676" cy="638626"/>
          </a:xfrm>
          <a:solidFill>
            <a:schemeClr val="tx1"/>
          </a:solidFill>
        </p:grpSpPr>
        <p:sp>
          <p:nvSpPr>
            <p:cNvPr id="32" name="Google Shape;817;p38">
              <a:extLst>
                <a:ext uri="{FF2B5EF4-FFF2-40B4-BE49-F238E27FC236}">
                  <a16:creationId xmlns:a16="http://schemas.microsoft.com/office/drawing/2014/main" id="{0C4FEF0A-EB74-A97C-525E-B9FAAFCE2533}"/>
                </a:ext>
              </a:extLst>
            </p:cNvPr>
            <p:cNvSpPr/>
            <p:nvPr/>
          </p:nvSpPr>
          <p:spPr>
            <a:xfrm>
              <a:off x="9470964" y="4031022"/>
              <a:ext cx="600501" cy="161239"/>
            </a:xfrm>
            <a:custGeom>
              <a:avLst/>
              <a:gdLst/>
              <a:ahLst/>
              <a:cxnLst/>
              <a:rect l="l" t="t" r="r" b="b"/>
              <a:pathLst>
                <a:path w="600501" h="161239" extrusionOk="0">
                  <a:moveTo>
                    <a:pt x="324277" y="19050"/>
                  </a:moveTo>
                  <a:lnTo>
                    <a:pt x="552877" y="19050"/>
                  </a:lnTo>
                  <a:cubicBezTo>
                    <a:pt x="568659" y="19050"/>
                    <a:pt x="581452" y="31843"/>
                    <a:pt x="581452" y="47625"/>
                  </a:cubicBezTo>
                  <a:cubicBezTo>
                    <a:pt x="581452" y="63407"/>
                    <a:pt x="568659" y="76200"/>
                    <a:pt x="552877" y="76200"/>
                  </a:cubicBezTo>
                  <a:lnTo>
                    <a:pt x="381427" y="76200"/>
                  </a:lnTo>
                  <a:cubicBezTo>
                    <a:pt x="376166" y="76200"/>
                    <a:pt x="371902" y="80464"/>
                    <a:pt x="371902" y="85725"/>
                  </a:cubicBezTo>
                  <a:cubicBezTo>
                    <a:pt x="371902" y="90986"/>
                    <a:pt x="376166" y="95250"/>
                    <a:pt x="381427" y="95250"/>
                  </a:cubicBezTo>
                  <a:lnTo>
                    <a:pt x="552877" y="95250"/>
                  </a:lnTo>
                  <a:cubicBezTo>
                    <a:pt x="579179" y="95250"/>
                    <a:pt x="600502" y="73927"/>
                    <a:pt x="600502" y="47625"/>
                  </a:cubicBezTo>
                  <a:cubicBezTo>
                    <a:pt x="600502" y="21323"/>
                    <a:pt x="579179" y="0"/>
                    <a:pt x="552877" y="0"/>
                  </a:cubicBezTo>
                  <a:lnTo>
                    <a:pt x="324277" y="0"/>
                  </a:lnTo>
                  <a:cubicBezTo>
                    <a:pt x="307098" y="143"/>
                    <a:pt x="290249" y="4738"/>
                    <a:pt x="275376" y="13335"/>
                  </a:cubicBezTo>
                  <a:lnTo>
                    <a:pt x="5790" y="142951"/>
                  </a:lnTo>
                  <a:cubicBezTo>
                    <a:pt x="951" y="145015"/>
                    <a:pt x="-1298" y="150611"/>
                    <a:pt x="767" y="155450"/>
                  </a:cubicBezTo>
                  <a:cubicBezTo>
                    <a:pt x="2831" y="160289"/>
                    <a:pt x="8427" y="162538"/>
                    <a:pt x="13265" y="160473"/>
                  </a:cubicBezTo>
                  <a:cubicBezTo>
                    <a:pt x="13532" y="160359"/>
                    <a:pt x="13793" y="160233"/>
                    <a:pt x="14048" y="160096"/>
                  </a:cubicBezTo>
                  <a:lnTo>
                    <a:pt x="284205" y="30175"/>
                  </a:lnTo>
                  <a:cubicBezTo>
                    <a:pt x="296351" y="23006"/>
                    <a:pt x="310173" y="19168"/>
                    <a:pt x="324277" y="190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818;p38">
              <a:extLst>
                <a:ext uri="{FF2B5EF4-FFF2-40B4-BE49-F238E27FC236}">
                  <a16:creationId xmlns:a16="http://schemas.microsoft.com/office/drawing/2014/main" id="{0D31F6CA-4696-2786-9B62-5C6FE757E7F6}"/>
                </a:ext>
              </a:extLst>
            </p:cNvPr>
            <p:cNvSpPr/>
            <p:nvPr/>
          </p:nvSpPr>
          <p:spPr>
            <a:xfrm>
              <a:off x="9604067" y="3953840"/>
              <a:ext cx="724573" cy="372244"/>
            </a:xfrm>
            <a:custGeom>
              <a:avLst/>
              <a:gdLst/>
              <a:ahLst/>
              <a:cxnLst/>
              <a:rect l="l" t="t" r="r" b="b"/>
              <a:pathLst>
                <a:path w="724573" h="372244" extrusionOk="0">
                  <a:moveTo>
                    <a:pt x="676948" y="10"/>
                  </a:moveTo>
                  <a:cubicBezTo>
                    <a:pt x="668184" y="-175"/>
                    <a:pt x="659564" y="2253"/>
                    <a:pt x="652183" y="6982"/>
                  </a:cubicBezTo>
                  <a:lnTo>
                    <a:pt x="489306" y="100327"/>
                  </a:lnTo>
                  <a:cubicBezTo>
                    <a:pt x="484735" y="102957"/>
                    <a:pt x="483161" y="108796"/>
                    <a:pt x="485791" y="113367"/>
                  </a:cubicBezTo>
                  <a:cubicBezTo>
                    <a:pt x="488421" y="117938"/>
                    <a:pt x="494260" y="119511"/>
                    <a:pt x="498831" y="116882"/>
                  </a:cubicBezTo>
                  <a:lnTo>
                    <a:pt x="662261" y="23175"/>
                  </a:lnTo>
                  <a:cubicBezTo>
                    <a:pt x="666628" y="20349"/>
                    <a:pt x="671749" y="18915"/>
                    <a:pt x="676948" y="19060"/>
                  </a:cubicBezTo>
                  <a:cubicBezTo>
                    <a:pt x="692730" y="19060"/>
                    <a:pt x="705523" y="31853"/>
                    <a:pt x="705523" y="47635"/>
                  </a:cubicBezTo>
                  <a:cubicBezTo>
                    <a:pt x="705145" y="56083"/>
                    <a:pt x="701546" y="64065"/>
                    <a:pt x="695465" y="69942"/>
                  </a:cubicBezTo>
                  <a:lnTo>
                    <a:pt x="434232" y="260928"/>
                  </a:lnTo>
                  <a:cubicBezTo>
                    <a:pt x="429243" y="264699"/>
                    <a:pt x="423170" y="266760"/>
                    <a:pt x="416916" y="266805"/>
                  </a:cubicBezTo>
                  <a:lnTo>
                    <a:pt x="238798" y="266805"/>
                  </a:lnTo>
                  <a:cubicBezTo>
                    <a:pt x="141377" y="266805"/>
                    <a:pt x="62186" y="296590"/>
                    <a:pt x="3445" y="355388"/>
                  </a:cubicBezTo>
                  <a:cubicBezTo>
                    <a:pt x="-604" y="358745"/>
                    <a:pt x="-1165" y="364751"/>
                    <a:pt x="2194" y="368800"/>
                  </a:cubicBezTo>
                  <a:cubicBezTo>
                    <a:pt x="5551" y="372849"/>
                    <a:pt x="11556" y="373410"/>
                    <a:pt x="15606" y="370051"/>
                  </a:cubicBezTo>
                  <a:cubicBezTo>
                    <a:pt x="16064" y="369671"/>
                    <a:pt x="16486" y="369248"/>
                    <a:pt x="16866" y="368789"/>
                  </a:cubicBezTo>
                  <a:cubicBezTo>
                    <a:pt x="71930" y="313744"/>
                    <a:pt x="146587" y="285855"/>
                    <a:pt x="238798" y="285855"/>
                  </a:cubicBezTo>
                  <a:lnTo>
                    <a:pt x="416916" y="285855"/>
                  </a:lnTo>
                  <a:cubicBezTo>
                    <a:pt x="427175" y="285795"/>
                    <a:pt x="437147" y="282458"/>
                    <a:pt x="445377" y="276330"/>
                  </a:cubicBezTo>
                  <a:lnTo>
                    <a:pt x="707324" y="84878"/>
                  </a:lnTo>
                  <a:lnTo>
                    <a:pt x="708448" y="83925"/>
                  </a:lnTo>
                  <a:cubicBezTo>
                    <a:pt x="718438" y="74460"/>
                    <a:pt x="724242" y="61402"/>
                    <a:pt x="724573" y="47644"/>
                  </a:cubicBezTo>
                  <a:cubicBezTo>
                    <a:pt x="724547" y="21352"/>
                    <a:pt x="703241" y="41"/>
                    <a:pt x="676948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819;p38">
              <a:extLst>
                <a:ext uri="{FF2B5EF4-FFF2-40B4-BE49-F238E27FC236}">
                  <a16:creationId xmlns:a16="http://schemas.microsoft.com/office/drawing/2014/main" id="{7AE132F6-B66A-7DDD-9985-BE6C1E3F91AC}"/>
                </a:ext>
              </a:extLst>
            </p:cNvPr>
            <p:cNvSpPr/>
            <p:nvPr/>
          </p:nvSpPr>
          <p:spPr>
            <a:xfrm>
              <a:off x="9709575" y="3687458"/>
              <a:ext cx="480262" cy="326009"/>
            </a:xfrm>
            <a:custGeom>
              <a:avLst/>
              <a:gdLst/>
              <a:ahLst/>
              <a:cxnLst/>
              <a:rect l="l" t="t" r="r" b="b"/>
              <a:pathLst>
                <a:path w="480262" h="326009" extrusionOk="0">
                  <a:moveTo>
                    <a:pt x="154979" y="278060"/>
                  </a:moveTo>
                  <a:cubicBezTo>
                    <a:pt x="160846" y="278060"/>
                    <a:pt x="166237" y="277965"/>
                    <a:pt x="171352" y="277898"/>
                  </a:cubicBezTo>
                  <a:lnTo>
                    <a:pt x="172133" y="278851"/>
                  </a:lnTo>
                  <a:cubicBezTo>
                    <a:pt x="182464" y="289390"/>
                    <a:pt x="188917" y="303120"/>
                    <a:pt x="190440" y="317799"/>
                  </a:cubicBezTo>
                  <a:cubicBezTo>
                    <a:pt x="190530" y="318156"/>
                    <a:pt x="190645" y="318505"/>
                    <a:pt x="190783" y="318846"/>
                  </a:cubicBezTo>
                  <a:cubicBezTo>
                    <a:pt x="190913" y="319366"/>
                    <a:pt x="191081" y="319876"/>
                    <a:pt x="191288" y="320370"/>
                  </a:cubicBezTo>
                  <a:cubicBezTo>
                    <a:pt x="191573" y="320974"/>
                    <a:pt x="191920" y="321546"/>
                    <a:pt x="192326" y="322075"/>
                  </a:cubicBezTo>
                  <a:cubicBezTo>
                    <a:pt x="192608" y="322481"/>
                    <a:pt x="192927" y="322861"/>
                    <a:pt x="193279" y="323209"/>
                  </a:cubicBezTo>
                  <a:cubicBezTo>
                    <a:pt x="193779" y="323688"/>
                    <a:pt x="194335" y="324104"/>
                    <a:pt x="194936" y="324447"/>
                  </a:cubicBezTo>
                  <a:cubicBezTo>
                    <a:pt x="195319" y="324721"/>
                    <a:pt x="195724" y="324963"/>
                    <a:pt x="196146" y="325171"/>
                  </a:cubicBezTo>
                  <a:cubicBezTo>
                    <a:pt x="196874" y="325457"/>
                    <a:pt x="197636" y="325652"/>
                    <a:pt x="198413" y="325752"/>
                  </a:cubicBezTo>
                  <a:cubicBezTo>
                    <a:pt x="198751" y="325856"/>
                    <a:pt x="199095" y="325941"/>
                    <a:pt x="199441" y="326009"/>
                  </a:cubicBezTo>
                  <a:lnTo>
                    <a:pt x="199917" y="326009"/>
                  </a:lnTo>
                  <a:cubicBezTo>
                    <a:pt x="200347" y="326009"/>
                    <a:pt x="200777" y="325980"/>
                    <a:pt x="201203" y="325923"/>
                  </a:cubicBezTo>
                  <a:cubicBezTo>
                    <a:pt x="201563" y="325821"/>
                    <a:pt x="201916" y="325697"/>
                    <a:pt x="202261" y="325552"/>
                  </a:cubicBezTo>
                  <a:cubicBezTo>
                    <a:pt x="202919" y="325406"/>
                    <a:pt x="203558" y="325185"/>
                    <a:pt x="204166" y="324895"/>
                  </a:cubicBezTo>
                  <a:cubicBezTo>
                    <a:pt x="204664" y="324620"/>
                    <a:pt x="205135" y="324302"/>
                    <a:pt x="205575" y="323942"/>
                  </a:cubicBezTo>
                  <a:cubicBezTo>
                    <a:pt x="206548" y="323251"/>
                    <a:pt x="207360" y="322357"/>
                    <a:pt x="207957" y="321323"/>
                  </a:cubicBezTo>
                  <a:cubicBezTo>
                    <a:pt x="208284" y="320796"/>
                    <a:pt x="208559" y="320237"/>
                    <a:pt x="208776" y="319656"/>
                  </a:cubicBezTo>
                  <a:cubicBezTo>
                    <a:pt x="208973" y="319097"/>
                    <a:pt x="209114" y="318520"/>
                    <a:pt x="209195" y="317932"/>
                  </a:cubicBezTo>
                  <a:cubicBezTo>
                    <a:pt x="209304" y="317592"/>
                    <a:pt x="209390" y="317245"/>
                    <a:pt x="209452" y="316894"/>
                  </a:cubicBezTo>
                  <a:cubicBezTo>
                    <a:pt x="210073" y="280683"/>
                    <a:pt x="228272" y="247038"/>
                    <a:pt x="258239" y="226701"/>
                  </a:cubicBezTo>
                  <a:cubicBezTo>
                    <a:pt x="269536" y="227244"/>
                    <a:pt x="283395" y="228063"/>
                    <a:pt x="298616" y="228063"/>
                  </a:cubicBezTo>
                  <a:cubicBezTo>
                    <a:pt x="341049" y="228063"/>
                    <a:pt x="393989" y="221634"/>
                    <a:pt x="431013" y="184515"/>
                  </a:cubicBezTo>
                  <a:cubicBezTo>
                    <a:pt x="493878" y="119745"/>
                    <a:pt x="478638" y="1635"/>
                    <a:pt x="478638" y="1635"/>
                  </a:cubicBezTo>
                  <a:cubicBezTo>
                    <a:pt x="468097" y="478"/>
                    <a:pt x="457496" y="-66"/>
                    <a:pt x="446891" y="6"/>
                  </a:cubicBezTo>
                  <a:cubicBezTo>
                    <a:pt x="407391" y="6"/>
                    <a:pt x="340002" y="6922"/>
                    <a:pt x="297663" y="49260"/>
                  </a:cubicBezTo>
                  <a:cubicBezTo>
                    <a:pt x="253848" y="94190"/>
                    <a:pt x="247971" y="167761"/>
                    <a:pt x="247847" y="210699"/>
                  </a:cubicBezTo>
                  <a:cubicBezTo>
                    <a:pt x="223751" y="227340"/>
                    <a:pt x="205742" y="251388"/>
                    <a:pt x="196555" y="279194"/>
                  </a:cubicBezTo>
                  <a:cubicBezTo>
                    <a:pt x="193546" y="274793"/>
                    <a:pt x="190287" y="270570"/>
                    <a:pt x="186792" y="266544"/>
                  </a:cubicBezTo>
                  <a:cubicBezTo>
                    <a:pt x="185697" y="265230"/>
                    <a:pt x="184582" y="263887"/>
                    <a:pt x="183477" y="262525"/>
                  </a:cubicBezTo>
                  <a:cubicBezTo>
                    <a:pt x="185820" y="227349"/>
                    <a:pt x="189335" y="170132"/>
                    <a:pt x="150968" y="126413"/>
                  </a:cubicBezTo>
                  <a:cubicBezTo>
                    <a:pt x="120393" y="91551"/>
                    <a:pt x="69501" y="85036"/>
                    <a:pt x="35716" y="85036"/>
                  </a:cubicBezTo>
                  <a:cubicBezTo>
                    <a:pt x="24244" y="84964"/>
                    <a:pt x="12783" y="85741"/>
                    <a:pt x="1426" y="87360"/>
                  </a:cubicBezTo>
                  <a:cubicBezTo>
                    <a:pt x="1426" y="87360"/>
                    <a:pt x="-11499" y="187516"/>
                    <a:pt x="40478" y="236903"/>
                  </a:cubicBezTo>
                  <a:cubicBezTo>
                    <a:pt x="79798" y="274384"/>
                    <a:pt x="122508" y="278060"/>
                    <a:pt x="154979" y="278060"/>
                  </a:cubicBezTo>
                  <a:close/>
                  <a:moveTo>
                    <a:pt x="311065" y="62795"/>
                  </a:moveTo>
                  <a:cubicBezTo>
                    <a:pt x="349060" y="24800"/>
                    <a:pt x="412430" y="19123"/>
                    <a:pt x="446825" y="19123"/>
                  </a:cubicBezTo>
                  <a:cubicBezTo>
                    <a:pt x="452063" y="19123"/>
                    <a:pt x="456788" y="19256"/>
                    <a:pt x="460826" y="19437"/>
                  </a:cubicBezTo>
                  <a:cubicBezTo>
                    <a:pt x="462303" y="51575"/>
                    <a:pt x="460550" y="126727"/>
                    <a:pt x="417459" y="171123"/>
                  </a:cubicBezTo>
                  <a:cubicBezTo>
                    <a:pt x="391608" y="197021"/>
                    <a:pt x="353813" y="209080"/>
                    <a:pt x="298520" y="209080"/>
                  </a:cubicBezTo>
                  <a:cubicBezTo>
                    <a:pt x="292548" y="209080"/>
                    <a:pt x="286833" y="208947"/>
                    <a:pt x="281375" y="208756"/>
                  </a:cubicBezTo>
                  <a:cubicBezTo>
                    <a:pt x="315303" y="169170"/>
                    <a:pt x="342992" y="143986"/>
                    <a:pt x="367681" y="130318"/>
                  </a:cubicBezTo>
                  <a:cubicBezTo>
                    <a:pt x="372284" y="127769"/>
                    <a:pt x="373950" y="121971"/>
                    <a:pt x="371401" y="117369"/>
                  </a:cubicBezTo>
                  <a:cubicBezTo>
                    <a:pt x="368852" y="112765"/>
                    <a:pt x="363055" y="111100"/>
                    <a:pt x="358452" y="113649"/>
                  </a:cubicBezTo>
                  <a:cubicBezTo>
                    <a:pt x="331877" y="128365"/>
                    <a:pt x="302654" y="154750"/>
                    <a:pt x="267374" y="195821"/>
                  </a:cubicBezTo>
                  <a:cubicBezTo>
                    <a:pt x="269669" y="135119"/>
                    <a:pt x="284252" y="90275"/>
                    <a:pt x="311065" y="62786"/>
                  </a:cubicBezTo>
                  <a:close/>
                  <a:moveTo>
                    <a:pt x="19209" y="104705"/>
                  </a:moveTo>
                  <a:cubicBezTo>
                    <a:pt x="23876" y="104381"/>
                    <a:pt x="29458" y="104153"/>
                    <a:pt x="35649" y="104153"/>
                  </a:cubicBezTo>
                  <a:cubicBezTo>
                    <a:pt x="61910" y="104153"/>
                    <a:pt x="109944" y="108677"/>
                    <a:pt x="136614" y="139043"/>
                  </a:cubicBezTo>
                  <a:cubicBezTo>
                    <a:pt x="165189" y="171637"/>
                    <a:pt x="166847" y="213766"/>
                    <a:pt x="165304" y="246466"/>
                  </a:cubicBezTo>
                  <a:cubicBezTo>
                    <a:pt x="146557" y="215971"/>
                    <a:pt x="121883" y="189548"/>
                    <a:pt x="92742" y="168761"/>
                  </a:cubicBezTo>
                  <a:cubicBezTo>
                    <a:pt x="88460" y="165704"/>
                    <a:pt x="82511" y="166698"/>
                    <a:pt x="79455" y="170980"/>
                  </a:cubicBezTo>
                  <a:cubicBezTo>
                    <a:pt x="76398" y="175263"/>
                    <a:pt x="77392" y="181211"/>
                    <a:pt x="81674" y="184268"/>
                  </a:cubicBezTo>
                  <a:cubicBezTo>
                    <a:pt x="109516" y="204215"/>
                    <a:pt x="132989" y="229639"/>
                    <a:pt x="150654" y="258982"/>
                  </a:cubicBezTo>
                  <a:cubicBezTo>
                    <a:pt x="118841" y="258582"/>
                    <a:pt x="85284" y="253267"/>
                    <a:pt x="53566" y="223158"/>
                  </a:cubicBezTo>
                  <a:cubicBezTo>
                    <a:pt x="20181" y="191449"/>
                    <a:pt x="18142" y="132261"/>
                    <a:pt x="19209" y="1046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827;p38">
            <a:extLst>
              <a:ext uri="{FF2B5EF4-FFF2-40B4-BE49-F238E27FC236}">
                <a16:creationId xmlns:a16="http://schemas.microsoft.com/office/drawing/2014/main" id="{7C528A48-531B-16C4-82F0-6A9C2F7DC50D}"/>
              </a:ext>
            </a:extLst>
          </p:cNvPr>
          <p:cNvSpPr/>
          <p:nvPr/>
        </p:nvSpPr>
        <p:spPr>
          <a:xfrm>
            <a:off x="74995" y="4923253"/>
            <a:ext cx="2151320" cy="986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lvl="0"/>
            <a:r>
              <a:rPr lang="en-GB" dirty="0">
                <a:solidFill>
                  <a:schemeClr val="tx1"/>
                </a:solidFill>
              </a:rPr>
              <a:t>The 5 </a:t>
            </a:r>
            <a:r>
              <a:rPr lang="en-GB" b="1" dirty="0">
                <a:solidFill>
                  <a:schemeClr val="tx1"/>
                </a:solidFill>
              </a:rPr>
              <a:t>LUNZ Research Projects </a:t>
            </a:r>
            <a:r>
              <a:rPr lang="en-GB" dirty="0">
                <a:solidFill>
                  <a:schemeClr val="tx1"/>
                </a:solidFill>
              </a:rPr>
              <a:t>are underway and live on the LUNZ website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8" name="Google Shape;827;p38">
            <a:extLst>
              <a:ext uri="{FF2B5EF4-FFF2-40B4-BE49-F238E27FC236}">
                <a16:creationId xmlns:a16="http://schemas.microsoft.com/office/drawing/2014/main" id="{61920906-AFF0-1454-BC8D-E50E0B8DDB1B}"/>
              </a:ext>
            </a:extLst>
          </p:cNvPr>
          <p:cNvSpPr/>
          <p:nvPr/>
        </p:nvSpPr>
        <p:spPr>
          <a:xfrm>
            <a:off x="8925551" y="1274225"/>
            <a:ext cx="3265162" cy="986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lvl="0"/>
            <a:r>
              <a:rPr lang="en-GB" dirty="0">
                <a:solidFill>
                  <a:schemeClr val="tx1"/>
                </a:solidFill>
              </a:rPr>
              <a:t>86 delegates attended the </a:t>
            </a:r>
            <a:r>
              <a:rPr lang="en-GB" b="1" dirty="0">
                <a:solidFill>
                  <a:schemeClr val="tx1"/>
                </a:solidFill>
              </a:rPr>
              <a:t>Resonance: Uplands and Protected Landscapes Big Tent event </a:t>
            </a:r>
            <a:r>
              <a:rPr lang="en-GB" dirty="0">
                <a:solidFill>
                  <a:schemeClr val="tx1"/>
                </a:solidFill>
              </a:rPr>
              <a:t>in Cumbria in March.</a:t>
            </a:r>
            <a:endParaRPr dirty="0">
              <a:solidFill>
                <a:schemeClr val="tx1"/>
              </a:solidFill>
            </a:endParaRPr>
          </a:p>
        </p:txBody>
      </p:sp>
      <p:cxnSp>
        <p:nvCxnSpPr>
          <p:cNvPr id="56" name="Google Shape;815;p38">
            <a:extLst>
              <a:ext uri="{FF2B5EF4-FFF2-40B4-BE49-F238E27FC236}">
                <a16:creationId xmlns:a16="http://schemas.microsoft.com/office/drawing/2014/main" id="{3A945A62-4956-A3AA-CACE-2CB2621E7FA4}"/>
              </a:ext>
            </a:extLst>
          </p:cNvPr>
          <p:cNvCxnSpPr>
            <a:cxnSpLocks/>
          </p:cNvCxnSpPr>
          <p:nvPr/>
        </p:nvCxnSpPr>
        <p:spPr>
          <a:xfrm>
            <a:off x="8805990" y="3603869"/>
            <a:ext cx="3319957" cy="0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" name="Google Shape;815;p38">
            <a:extLst>
              <a:ext uri="{FF2B5EF4-FFF2-40B4-BE49-F238E27FC236}">
                <a16:creationId xmlns:a16="http://schemas.microsoft.com/office/drawing/2014/main" id="{3B2233C5-0574-274E-5C18-9D0842A31515}"/>
              </a:ext>
            </a:extLst>
          </p:cNvPr>
          <p:cNvCxnSpPr>
            <a:cxnSpLocks/>
          </p:cNvCxnSpPr>
          <p:nvPr/>
        </p:nvCxnSpPr>
        <p:spPr>
          <a:xfrm>
            <a:off x="8805990" y="4571516"/>
            <a:ext cx="3285411" cy="0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A7D0A23-FC55-0197-0A0A-4678189721EB}"/>
              </a:ext>
            </a:extLst>
          </p:cNvPr>
          <p:cNvSpPr txBox="1"/>
          <p:nvPr/>
        </p:nvSpPr>
        <p:spPr>
          <a:xfrm>
            <a:off x="8775768" y="4632757"/>
            <a:ext cx="3414945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</a:rPr>
              <a:t>“I </a:t>
            </a:r>
            <a:r>
              <a:rPr lang="en-US" sz="1800" b="1" dirty="0">
                <a:solidFill>
                  <a:schemeClr val="accent2"/>
                </a:solidFill>
              </a:rPr>
              <a:t>loved the site visit </a:t>
            </a:r>
            <a:r>
              <a:rPr lang="en-US" sz="1800" dirty="0">
                <a:solidFill>
                  <a:schemeClr val="accent2"/>
                </a:solidFill>
              </a:rPr>
              <a:t>and how that threaded into the workshop the following day. I often go on site visits but it is the </a:t>
            </a:r>
            <a:r>
              <a:rPr lang="en-US" sz="1800" b="1" dirty="0">
                <a:solidFill>
                  <a:schemeClr val="accent2"/>
                </a:solidFill>
              </a:rPr>
              <a:t>drawing out </a:t>
            </a:r>
            <a:r>
              <a:rPr lang="en-US" sz="1800" dirty="0">
                <a:solidFill>
                  <a:schemeClr val="accent2"/>
                </a:solidFill>
              </a:rPr>
              <a:t>and </a:t>
            </a:r>
            <a:r>
              <a:rPr lang="en-US" sz="1800" b="1" dirty="0">
                <a:solidFill>
                  <a:schemeClr val="accent2"/>
                </a:solidFill>
              </a:rPr>
              <a:t>digging in deeper </a:t>
            </a:r>
            <a:r>
              <a:rPr lang="en-US" sz="1800" dirty="0">
                <a:solidFill>
                  <a:schemeClr val="accent2"/>
                </a:solidFill>
              </a:rPr>
              <a:t>that really impressed me’</a:t>
            </a:r>
          </a:p>
          <a:p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06" name="TextBox 705">
            <a:extLst>
              <a:ext uri="{FF2B5EF4-FFF2-40B4-BE49-F238E27FC236}">
                <a16:creationId xmlns:a16="http://schemas.microsoft.com/office/drawing/2014/main" id="{845C498B-40AC-430D-5C5E-D6AFE15CC3A6}"/>
              </a:ext>
            </a:extLst>
          </p:cNvPr>
          <p:cNvSpPr txBox="1"/>
          <p:nvPr/>
        </p:nvSpPr>
        <p:spPr>
          <a:xfrm>
            <a:off x="10462283" y="6323158"/>
            <a:ext cx="98563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i="1" dirty="0">
                <a:solidFill>
                  <a:schemeClr val="accent2"/>
                </a:solidFill>
              </a:rPr>
              <a:t>- Big Tent Event Delegate</a:t>
            </a:r>
            <a:endParaRPr lang="en-US" sz="1100" i="1" dirty="0">
              <a:solidFill>
                <a:schemeClr val="accent2"/>
              </a:solidFill>
            </a:endParaRPr>
          </a:p>
        </p:txBody>
      </p:sp>
      <p:cxnSp>
        <p:nvCxnSpPr>
          <p:cNvPr id="710" name="Google Shape;815;p38">
            <a:extLst>
              <a:ext uri="{FF2B5EF4-FFF2-40B4-BE49-F238E27FC236}">
                <a16:creationId xmlns:a16="http://schemas.microsoft.com/office/drawing/2014/main" id="{445C6AB0-02CC-6B4F-C8FB-8CB28F2F9529}"/>
              </a:ext>
            </a:extLst>
          </p:cNvPr>
          <p:cNvCxnSpPr>
            <a:cxnSpLocks/>
          </p:cNvCxnSpPr>
          <p:nvPr/>
        </p:nvCxnSpPr>
        <p:spPr>
          <a:xfrm>
            <a:off x="136825" y="4875407"/>
            <a:ext cx="2706966" cy="0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16" name="TextBox 715">
            <a:extLst>
              <a:ext uri="{FF2B5EF4-FFF2-40B4-BE49-F238E27FC236}">
                <a16:creationId xmlns:a16="http://schemas.microsoft.com/office/drawing/2014/main" id="{97F576CC-6FA0-90B6-AECF-450D434058D5}"/>
              </a:ext>
            </a:extLst>
          </p:cNvPr>
          <p:cNvSpPr txBox="1"/>
          <p:nvPr/>
        </p:nvSpPr>
        <p:spPr>
          <a:xfrm>
            <a:off x="79608" y="4265532"/>
            <a:ext cx="294129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6"/>
                </a:solidFill>
              </a:rPr>
              <a:t>- </a:t>
            </a:r>
            <a:r>
              <a:rPr lang="en-US" sz="1000" i="1" dirty="0">
                <a:solidFill>
                  <a:schemeClr val="accent6"/>
                </a:solidFill>
              </a:rPr>
              <a:t>Professor Lee-Ann Sutherland at the </a:t>
            </a:r>
            <a:r>
              <a:rPr lang="en-US" sz="1000" b="1" i="1" dirty="0">
                <a:solidFill>
                  <a:schemeClr val="accent6"/>
                </a:solidFill>
              </a:rPr>
              <a:t>Farm planning horizons and the transition to net zero webinar</a:t>
            </a:r>
          </a:p>
        </p:txBody>
      </p:sp>
      <p:sp>
        <p:nvSpPr>
          <p:cNvPr id="717" name="TextBox 716">
            <a:extLst>
              <a:ext uri="{FF2B5EF4-FFF2-40B4-BE49-F238E27FC236}">
                <a16:creationId xmlns:a16="http://schemas.microsoft.com/office/drawing/2014/main" id="{3E6791F2-4675-7B24-8AA4-D0B016BA1CBE}"/>
              </a:ext>
            </a:extLst>
          </p:cNvPr>
          <p:cNvSpPr txBox="1"/>
          <p:nvPr/>
        </p:nvSpPr>
        <p:spPr>
          <a:xfrm>
            <a:off x="40671" y="2447876"/>
            <a:ext cx="3009001" cy="192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dirty="0">
                <a:solidFill>
                  <a:schemeClr val="accent6"/>
                </a:solidFill>
              </a:rPr>
              <a:t>‘Triggers like farm succession, commodity price fluctuation and even inheritance tax can be </a:t>
            </a:r>
            <a:r>
              <a:rPr lang="en-GB" sz="1700" b="1" dirty="0">
                <a:solidFill>
                  <a:schemeClr val="accent6"/>
                </a:solidFill>
              </a:rPr>
              <a:t>important turning points </a:t>
            </a:r>
            <a:r>
              <a:rPr lang="en-GB" sz="1700" dirty="0">
                <a:solidFill>
                  <a:schemeClr val="accent6"/>
                </a:solidFill>
              </a:rPr>
              <a:t>for enabling </a:t>
            </a:r>
            <a:r>
              <a:rPr lang="en-GB" sz="1700" b="1" dirty="0">
                <a:solidFill>
                  <a:schemeClr val="accent6"/>
                </a:solidFill>
              </a:rPr>
              <a:t>transformational change</a:t>
            </a:r>
            <a:r>
              <a:rPr lang="en-GB" sz="1700" dirty="0">
                <a:solidFill>
                  <a:schemeClr val="accent6"/>
                </a:solidFill>
              </a:rPr>
              <a:t>’</a:t>
            </a:r>
            <a:endParaRPr lang="en-US" sz="1700" dirty="0">
              <a:solidFill>
                <a:schemeClr val="accent6"/>
              </a:solidFill>
            </a:endParaRPr>
          </a:p>
        </p:txBody>
      </p:sp>
      <p:cxnSp>
        <p:nvCxnSpPr>
          <p:cNvPr id="719" name="Google Shape;815;p38">
            <a:extLst>
              <a:ext uri="{FF2B5EF4-FFF2-40B4-BE49-F238E27FC236}">
                <a16:creationId xmlns:a16="http://schemas.microsoft.com/office/drawing/2014/main" id="{1AB960A2-92C6-EC60-410A-8559C72EE058}"/>
              </a:ext>
            </a:extLst>
          </p:cNvPr>
          <p:cNvCxnSpPr>
            <a:cxnSpLocks/>
          </p:cNvCxnSpPr>
          <p:nvPr/>
        </p:nvCxnSpPr>
        <p:spPr>
          <a:xfrm flipV="1">
            <a:off x="3114594" y="4055151"/>
            <a:ext cx="5497342" cy="13657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732" name="Google Shape;803;p38" descr="Grain outline">
            <a:extLst>
              <a:ext uri="{FF2B5EF4-FFF2-40B4-BE49-F238E27FC236}">
                <a16:creationId xmlns:a16="http://schemas.microsoft.com/office/drawing/2014/main" id="{6F94AA44-1B4D-C6D2-4870-3F7BD35A8BA1}"/>
              </a:ext>
            </a:extLst>
          </p:cNvPr>
          <p:cNvGrpSpPr/>
          <p:nvPr/>
        </p:nvGrpSpPr>
        <p:grpSpPr>
          <a:xfrm>
            <a:off x="8256327" y="1475000"/>
            <a:ext cx="549663" cy="496432"/>
            <a:chOff x="5618961" y="4062316"/>
            <a:chExt cx="765578" cy="691437"/>
          </a:xfrm>
          <a:solidFill>
            <a:schemeClr val="tx1"/>
          </a:solidFill>
        </p:grpSpPr>
        <p:sp>
          <p:nvSpPr>
            <p:cNvPr id="733" name="Google Shape;804;p38">
              <a:extLst>
                <a:ext uri="{FF2B5EF4-FFF2-40B4-BE49-F238E27FC236}">
                  <a16:creationId xmlns:a16="http://schemas.microsoft.com/office/drawing/2014/main" id="{30FF306A-A56B-59DC-43D6-A78FE65C5939}"/>
                </a:ext>
              </a:extLst>
            </p:cNvPr>
            <p:cNvSpPr/>
            <p:nvPr/>
          </p:nvSpPr>
          <p:spPr>
            <a:xfrm>
              <a:off x="5618961" y="4296903"/>
              <a:ext cx="531198" cy="456850"/>
            </a:xfrm>
            <a:custGeom>
              <a:avLst/>
              <a:gdLst/>
              <a:ahLst/>
              <a:cxnLst/>
              <a:rect l="l" t="t" r="r" b="b"/>
              <a:pathLst>
                <a:path w="531198" h="456850" extrusionOk="0">
                  <a:moveTo>
                    <a:pt x="528410" y="2790"/>
                  </a:moveTo>
                  <a:cubicBezTo>
                    <a:pt x="524690" y="-930"/>
                    <a:pt x="518660" y="-930"/>
                    <a:pt x="514941" y="2790"/>
                  </a:cubicBezTo>
                  <a:lnTo>
                    <a:pt x="221917" y="295813"/>
                  </a:lnTo>
                  <a:cubicBezTo>
                    <a:pt x="221853" y="295877"/>
                    <a:pt x="221834" y="295965"/>
                    <a:pt x="221772" y="296030"/>
                  </a:cubicBezTo>
                  <a:lnTo>
                    <a:pt x="221735" y="295995"/>
                  </a:lnTo>
                  <a:cubicBezTo>
                    <a:pt x="89846" y="435214"/>
                    <a:pt x="884" y="437791"/>
                    <a:pt x="0" y="437800"/>
                  </a:cubicBezTo>
                  <a:lnTo>
                    <a:pt x="51" y="456850"/>
                  </a:lnTo>
                  <a:cubicBezTo>
                    <a:pt x="3957" y="456850"/>
                    <a:pt x="97180" y="455171"/>
                    <a:pt x="235568" y="309100"/>
                  </a:cubicBezTo>
                  <a:lnTo>
                    <a:pt x="528410" y="16258"/>
                  </a:lnTo>
                  <a:cubicBezTo>
                    <a:pt x="532128" y="12538"/>
                    <a:pt x="532128" y="6509"/>
                    <a:pt x="528410" y="27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4" name="Google Shape;805;p38">
              <a:extLst>
                <a:ext uri="{FF2B5EF4-FFF2-40B4-BE49-F238E27FC236}">
                  <a16:creationId xmlns:a16="http://schemas.microsoft.com/office/drawing/2014/main" id="{201E96BD-7859-FED1-8271-DDDF3992FFD1}"/>
                </a:ext>
              </a:extLst>
            </p:cNvPr>
            <p:cNvSpPr/>
            <p:nvPr/>
          </p:nvSpPr>
          <p:spPr>
            <a:xfrm>
              <a:off x="6173161" y="4090780"/>
              <a:ext cx="183112" cy="183122"/>
            </a:xfrm>
            <a:custGeom>
              <a:avLst/>
              <a:gdLst/>
              <a:ahLst/>
              <a:cxnLst/>
              <a:rect l="l" t="t" r="r" b="b"/>
              <a:pathLst>
                <a:path w="183112" h="183122" extrusionOk="0">
                  <a:moveTo>
                    <a:pt x="24251" y="183117"/>
                  </a:moveTo>
                  <a:cubicBezTo>
                    <a:pt x="54142" y="183117"/>
                    <a:pt x="106280" y="177865"/>
                    <a:pt x="139217" y="144922"/>
                  </a:cubicBezTo>
                  <a:cubicBezTo>
                    <a:pt x="187574" y="96565"/>
                    <a:pt x="182996" y="115"/>
                    <a:pt x="182996" y="115"/>
                  </a:cubicBezTo>
                  <a:cubicBezTo>
                    <a:pt x="182996" y="115"/>
                    <a:pt x="180554" y="-1"/>
                    <a:pt x="176246" y="0"/>
                  </a:cubicBezTo>
                  <a:cubicBezTo>
                    <a:pt x="153502" y="0"/>
                    <a:pt x="78846" y="3239"/>
                    <a:pt x="38190" y="43894"/>
                  </a:cubicBezTo>
                  <a:cubicBezTo>
                    <a:pt x="-10164" y="92255"/>
                    <a:pt x="1150" y="181974"/>
                    <a:pt x="1150" y="181974"/>
                  </a:cubicBezTo>
                  <a:cubicBezTo>
                    <a:pt x="8822" y="182791"/>
                    <a:pt x="16535" y="183173"/>
                    <a:pt x="24251" y="183117"/>
                  </a:cubicBezTo>
                  <a:close/>
                  <a:moveTo>
                    <a:pt x="51664" y="57366"/>
                  </a:moveTo>
                  <a:cubicBezTo>
                    <a:pt x="81775" y="27255"/>
                    <a:pt x="135740" y="20664"/>
                    <a:pt x="163847" y="19353"/>
                  </a:cubicBezTo>
                  <a:cubicBezTo>
                    <a:pt x="162315" y="51116"/>
                    <a:pt x="153956" y="103248"/>
                    <a:pt x="125747" y="131454"/>
                  </a:cubicBezTo>
                  <a:cubicBezTo>
                    <a:pt x="97370" y="159830"/>
                    <a:pt x="49974" y="164067"/>
                    <a:pt x="24247" y="164067"/>
                  </a:cubicBezTo>
                  <a:cubicBezTo>
                    <a:pt x="22432" y="164067"/>
                    <a:pt x="20706" y="164045"/>
                    <a:pt x="19083" y="164009"/>
                  </a:cubicBezTo>
                  <a:cubicBezTo>
                    <a:pt x="18481" y="138476"/>
                    <a:pt x="21488" y="87544"/>
                    <a:pt x="51664" y="5736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5" name="Google Shape;806;p38">
              <a:extLst>
                <a:ext uri="{FF2B5EF4-FFF2-40B4-BE49-F238E27FC236}">
                  <a16:creationId xmlns:a16="http://schemas.microsoft.com/office/drawing/2014/main" id="{A3E97634-8BCE-2FBA-3E05-DD77795B1A03}"/>
                </a:ext>
              </a:extLst>
            </p:cNvPr>
            <p:cNvSpPr/>
            <p:nvPr/>
          </p:nvSpPr>
          <p:spPr>
            <a:xfrm>
              <a:off x="5992710" y="4453676"/>
              <a:ext cx="257123" cy="142885"/>
            </a:xfrm>
            <a:custGeom>
              <a:avLst/>
              <a:gdLst/>
              <a:ahLst/>
              <a:cxnLst/>
              <a:rect l="l" t="t" r="r" b="b"/>
              <a:pathLst>
                <a:path w="257123" h="142885" extrusionOk="0">
                  <a:moveTo>
                    <a:pt x="134732" y="19"/>
                  </a:moveTo>
                  <a:cubicBezTo>
                    <a:pt x="134081" y="7"/>
                    <a:pt x="133429" y="0"/>
                    <a:pt x="132778" y="0"/>
                  </a:cubicBezTo>
                  <a:cubicBezTo>
                    <a:pt x="65100" y="0"/>
                    <a:pt x="0" y="68813"/>
                    <a:pt x="0" y="68813"/>
                  </a:cubicBezTo>
                  <a:cubicBezTo>
                    <a:pt x="0" y="68813"/>
                    <a:pt x="63541" y="141518"/>
                    <a:pt x="131915" y="142866"/>
                  </a:cubicBezTo>
                  <a:cubicBezTo>
                    <a:pt x="132561" y="142880"/>
                    <a:pt x="133215" y="142885"/>
                    <a:pt x="133860" y="142885"/>
                  </a:cubicBezTo>
                  <a:cubicBezTo>
                    <a:pt x="201366" y="142885"/>
                    <a:pt x="257124" y="73886"/>
                    <a:pt x="257124" y="73886"/>
                  </a:cubicBezTo>
                  <a:cubicBezTo>
                    <a:pt x="257124" y="73886"/>
                    <a:pt x="203104" y="1369"/>
                    <a:pt x="134732" y="19"/>
                  </a:cubicBezTo>
                  <a:close/>
                  <a:moveTo>
                    <a:pt x="133859" y="123835"/>
                  </a:moveTo>
                  <a:lnTo>
                    <a:pt x="132290" y="123820"/>
                  </a:lnTo>
                  <a:cubicBezTo>
                    <a:pt x="89808" y="122982"/>
                    <a:pt x="47647" y="88666"/>
                    <a:pt x="27158" y="69277"/>
                  </a:cubicBezTo>
                  <a:cubicBezTo>
                    <a:pt x="50774" y="48680"/>
                    <a:pt x="93350" y="19050"/>
                    <a:pt x="132778" y="19050"/>
                  </a:cubicBezTo>
                  <a:lnTo>
                    <a:pt x="134356" y="19066"/>
                  </a:lnTo>
                  <a:cubicBezTo>
                    <a:pt x="176806" y="19903"/>
                    <a:pt x="214410" y="54594"/>
                    <a:pt x="231732" y="73414"/>
                  </a:cubicBezTo>
                  <a:cubicBezTo>
                    <a:pt x="213962" y="91324"/>
                    <a:pt x="175909" y="123835"/>
                    <a:pt x="133859" y="1238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6" name="Google Shape;807;p38">
              <a:extLst>
                <a:ext uri="{FF2B5EF4-FFF2-40B4-BE49-F238E27FC236}">
                  <a16:creationId xmlns:a16="http://schemas.microsoft.com/office/drawing/2014/main" id="{A080CBE6-E4B6-EF30-5B87-D60D913F16BD}"/>
                </a:ext>
              </a:extLst>
            </p:cNvPr>
            <p:cNvSpPr/>
            <p:nvPr/>
          </p:nvSpPr>
          <p:spPr>
            <a:xfrm>
              <a:off x="5858007" y="4588381"/>
              <a:ext cx="257125" cy="142885"/>
            </a:xfrm>
            <a:custGeom>
              <a:avLst/>
              <a:gdLst/>
              <a:ahLst/>
              <a:cxnLst/>
              <a:rect l="l" t="t" r="r" b="b"/>
              <a:pathLst>
                <a:path w="257125" h="142885" extrusionOk="0">
                  <a:moveTo>
                    <a:pt x="134731" y="19"/>
                  </a:moveTo>
                  <a:cubicBezTo>
                    <a:pt x="134081" y="7"/>
                    <a:pt x="133429" y="0"/>
                    <a:pt x="132779" y="0"/>
                  </a:cubicBezTo>
                  <a:cubicBezTo>
                    <a:pt x="65100" y="0"/>
                    <a:pt x="0" y="68812"/>
                    <a:pt x="0" y="68812"/>
                  </a:cubicBezTo>
                  <a:cubicBezTo>
                    <a:pt x="0" y="68812"/>
                    <a:pt x="63541" y="141518"/>
                    <a:pt x="131915" y="142866"/>
                  </a:cubicBezTo>
                  <a:cubicBezTo>
                    <a:pt x="132561" y="142879"/>
                    <a:pt x="133216" y="142886"/>
                    <a:pt x="133861" y="142886"/>
                  </a:cubicBezTo>
                  <a:cubicBezTo>
                    <a:pt x="201367" y="142886"/>
                    <a:pt x="257125" y="73885"/>
                    <a:pt x="257125" y="73885"/>
                  </a:cubicBezTo>
                  <a:cubicBezTo>
                    <a:pt x="257125" y="73885"/>
                    <a:pt x="203104" y="1366"/>
                    <a:pt x="134731" y="19"/>
                  </a:cubicBezTo>
                  <a:close/>
                  <a:moveTo>
                    <a:pt x="133859" y="123836"/>
                  </a:moveTo>
                  <a:lnTo>
                    <a:pt x="132289" y="123820"/>
                  </a:lnTo>
                  <a:cubicBezTo>
                    <a:pt x="89807" y="122982"/>
                    <a:pt x="47646" y="88665"/>
                    <a:pt x="27157" y="69276"/>
                  </a:cubicBezTo>
                  <a:cubicBezTo>
                    <a:pt x="50774" y="48679"/>
                    <a:pt x="93350" y="19050"/>
                    <a:pt x="132779" y="19050"/>
                  </a:cubicBezTo>
                  <a:lnTo>
                    <a:pt x="134356" y="19065"/>
                  </a:lnTo>
                  <a:cubicBezTo>
                    <a:pt x="176784" y="19902"/>
                    <a:pt x="214366" y="54555"/>
                    <a:pt x="231701" y="73383"/>
                  </a:cubicBezTo>
                  <a:cubicBezTo>
                    <a:pt x="213855" y="91298"/>
                    <a:pt x="175676" y="123836"/>
                    <a:pt x="133859" y="1238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7" name="Google Shape;808;p38">
              <a:extLst>
                <a:ext uri="{FF2B5EF4-FFF2-40B4-BE49-F238E27FC236}">
                  <a16:creationId xmlns:a16="http://schemas.microsoft.com/office/drawing/2014/main" id="{EC6F2068-6AAD-BC0A-291A-C76041010772}"/>
                </a:ext>
              </a:extLst>
            </p:cNvPr>
            <p:cNvSpPr/>
            <p:nvPr/>
          </p:nvSpPr>
          <p:spPr>
            <a:xfrm>
              <a:off x="6127414" y="4318973"/>
              <a:ext cx="257125" cy="142885"/>
            </a:xfrm>
            <a:custGeom>
              <a:avLst/>
              <a:gdLst/>
              <a:ahLst/>
              <a:cxnLst/>
              <a:rect l="l" t="t" r="r" b="b"/>
              <a:pathLst>
                <a:path w="257125" h="142885" extrusionOk="0">
                  <a:moveTo>
                    <a:pt x="134732" y="19"/>
                  </a:moveTo>
                  <a:cubicBezTo>
                    <a:pt x="134082" y="7"/>
                    <a:pt x="133430" y="0"/>
                    <a:pt x="132778" y="0"/>
                  </a:cubicBezTo>
                  <a:cubicBezTo>
                    <a:pt x="65100" y="0"/>
                    <a:pt x="0" y="68812"/>
                    <a:pt x="0" y="68812"/>
                  </a:cubicBezTo>
                  <a:cubicBezTo>
                    <a:pt x="0" y="68812"/>
                    <a:pt x="63542" y="141518"/>
                    <a:pt x="131916" y="142866"/>
                  </a:cubicBezTo>
                  <a:cubicBezTo>
                    <a:pt x="132562" y="142880"/>
                    <a:pt x="133216" y="142886"/>
                    <a:pt x="133861" y="142886"/>
                  </a:cubicBezTo>
                  <a:cubicBezTo>
                    <a:pt x="201367" y="142886"/>
                    <a:pt x="257125" y="73885"/>
                    <a:pt x="257125" y="73885"/>
                  </a:cubicBezTo>
                  <a:cubicBezTo>
                    <a:pt x="257125" y="73885"/>
                    <a:pt x="203105" y="1369"/>
                    <a:pt x="134732" y="19"/>
                  </a:cubicBezTo>
                  <a:close/>
                  <a:moveTo>
                    <a:pt x="133859" y="123836"/>
                  </a:moveTo>
                  <a:lnTo>
                    <a:pt x="132289" y="123820"/>
                  </a:lnTo>
                  <a:cubicBezTo>
                    <a:pt x="89807" y="122982"/>
                    <a:pt x="47648" y="88665"/>
                    <a:pt x="27158" y="69277"/>
                  </a:cubicBezTo>
                  <a:cubicBezTo>
                    <a:pt x="50780" y="48679"/>
                    <a:pt x="93350" y="19050"/>
                    <a:pt x="132778" y="19050"/>
                  </a:cubicBezTo>
                  <a:lnTo>
                    <a:pt x="134356" y="19065"/>
                  </a:lnTo>
                  <a:cubicBezTo>
                    <a:pt x="176785" y="19902"/>
                    <a:pt x="214366" y="54556"/>
                    <a:pt x="231701" y="73383"/>
                  </a:cubicBezTo>
                  <a:cubicBezTo>
                    <a:pt x="213855" y="91298"/>
                    <a:pt x="175677" y="123836"/>
                    <a:pt x="133859" y="1238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8" name="Google Shape;809;p38">
              <a:extLst>
                <a:ext uri="{FF2B5EF4-FFF2-40B4-BE49-F238E27FC236}">
                  <a16:creationId xmlns:a16="http://schemas.microsoft.com/office/drawing/2014/main" id="{2FD9D7D5-E219-42A1-4003-2670F8B7AF41}"/>
                </a:ext>
              </a:extLst>
            </p:cNvPr>
            <p:cNvSpPr/>
            <p:nvPr/>
          </p:nvSpPr>
          <p:spPr>
            <a:xfrm>
              <a:off x="5850291" y="4197019"/>
              <a:ext cx="142885" cy="257124"/>
            </a:xfrm>
            <a:custGeom>
              <a:avLst/>
              <a:gdLst/>
              <a:ahLst/>
              <a:cxnLst/>
              <a:rect l="l" t="t" r="r" b="b"/>
              <a:pathLst>
                <a:path w="142885" h="257124" extrusionOk="0">
                  <a:moveTo>
                    <a:pt x="74073" y="257125"/>
                  </a:moveTo>
                  <a:cubicBezTo>
                    <a:pt x="74073" y="257125"/>
                    <a:pt x="144215" y="190765"/>
                    <a:pt x="142867" y="122391"/>
                  </a:cubicBezTo>
                  <a:cubicBezTo>
                    <a:pt x="141518" y="54018"/>
                    <a:pt x="69000" y="0"/>
                    <a:pt x="69000" y="0"/>
                  </a:cubicBezTo>
                  <a:cubicBezTo>
                    <a:pt x="69000" y="0"/>
                    <a:pt x="-1330" y="56837"/>
                    <a:pt x="19" y="125210"/>
                  </a:cubicBezTo>
                  <a:cubicBezTo>
                    <a:pt x="1368" y="193583"/>
                    <a:pt x="74073" y="257125"/>
                    <a:pt x="74073" y="257125"/>
                  </a:cubicBezTo>
                  <a:close/>
                  <a:moveTo>
                    <a:pt x="69531" y="25391"/>
                  </a:moveTo>
                  <a:cubicBezTo>
                    <a:pt x="88364" y="42658"/>
                    <a:pt x="122978" y="80112"/>
                    <a:pt x="123823" y="122768"/>
                  </a:cubicBezTo>
                  <a:cubicBezTo>
                    <a:pt x="124660" y="165192"/>
                    <a:pt x="92116" y="208620"/>
                    <a:pt x="73540" y="229888"/>
                  </a:cubicBezTo>
                  <a:cubicBezTo>
                    <a:pt x="54131" y="209362"/>
                    <a:pt x="19905" y="167255"/>
                    <a:pt x="19068" y="124835"/>
                  </a:cubicBezTo>
                  <a:cubicBezTo>
                    <a:pt x="18228" y="82391"/>
                    <a:pt x="51397" y="43454"/>
                    <a:pt x="69531" y="253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810;p38">
              <a:extLst>
                <a:ext uri="{FF2B5EF4-FFF2-40B4-BE49-F238E27FC236}">
                  <a16:creationId xmlns:a16="http://schemas.microsoft.com/office/drawing/2014/main" id="{52539C35-EE31-6943-9CCF-D87996BC76B0}"/>
                </a:ext>
              </a:extLst>
            </p:cNvPr>
            <p:cNvSpPr/>
            <p:nvPr/>
          </p:nvSpPr>
          <p:spPr>
            <a:xfrm>
              <a:off x="5715587" y="4331719"/>
              <a:ext cx="142885" cy="257129"/>
            </a:xfrm>
            <a:custGeom>
              <a:avLst/>
              <a:gdLst/>
              <a:ahLst/>
              <a:cxnLst/>
              <a:rect l="l" t="t" r="r" b="b"/>
              <a:pathLst>
                <a:path w="142885" h="257129" extrusionOk="0">
                  <a:moveTo>
                    <a:pt x="74073" y="257129"/>
                  </a:moveTo>
                  <a:cubicBezTo>
                    <a:pt x="74073" y="257129"/>
                    <a:pt x="144215" y="190769"/>
                    <a:pt x="142867" y="122396"/>
                  </a:cubicBezTo>
                  <a:cubicBezTo>
                    <a:pt x="141518" y="54024"/>
                    <a:pt x="69000" y="0"/>
                    <a:pt x="69000" y="0"/>
                  </a:cubicBezTo>
                  <a:cubicBezTo>
                    <a:pt x="69000" y="0"/>
                    <a:pt x="-1331" y="56840"/>
                    <a:pt x="19" y="125215"/>
                  </a:cubicBezTo>
                  <a:cubicBezTo>
                    <a:pt x="1369" y="193589"/>
                    <a:pt x="74073" y="257129"/>
                    <a:pt x="74073" y="257129"/>
                  </a:cubicBezTo>
                  <a:close/>
                  <a:moveTo>
                    <a:pt x="69531" y="25396"/>
                  </a:moveTo>
                  <a:cubicBezTo>
                    <a:pt x="88364" y="42662"/>
                    <a:pt x="122978" y="80117"/>
                    <a:pt x="123823" y="122772"/>
                  </a:cubicBezTo>
                  <a:cubicBezTo>
                    <a:pt x="124660" y="165196"/>
                    <a:pt x="92117" y="208625"/>
                    <a:pt x="73540" y="229893"/>
                  </a:cubicBezTo>
                  <a:cubicBezTo>
                    <a:pt x="54132" y="209367"/>
                    <a:pt x="19906" y="167259"/>
                    <a:pt x="19069" y="124838"/>
                  </a:cubicBezTo>
                  <a:cubicBezTo>
                    <a:pt x="18228" y="82395"/>
                    <a:pt x="51397" y="43458"/>
                    <a:pt x="69531" y="253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0" name="Google Shape;811;p38">
              <a:extLst>
                <a:ext uri="{FF2B5EF4-FFF2-40B4-BE49-F238E27FC236}">
                  <a16:creationId xmlns:a16="http://schemas.microsoft.com/office/drawing/2014/main" id="{EF57C2BB-3485-6719-A62F-6835D14A99A1}"/>
                </a:ext>
              </a:extLst>
            </p:cNvPr>
            <p:cNvSpPr/>
            <p:nvPr/>
          </p:nvSpPr>
          <p:spPr>
            <a:xfrm>
              <a:off x="5984994" y="4062316"/>
              <a:ext cx="142886" cy="257124"/>
            </a:xfrm>
            <a:custGeom>
              <a:avLst/>
              <a:gdLst/>
              <a:ahLst/>
              <a:cxnLst/>
              <a:rect l="l" t="t" r="r" b="b"/>
              <a:pathLst>
                <a:path w="142886" h="257124" extrusionOk="0">
                  <a:moveTo>
                    <a:pt x="74074" y="257125"/>
                  </a:moveTo>
                  <a:cubicBezTo>
                    <a:pt x="74074" y="257125"/>
                    <a:pt x="144216" y="190765"/>
                    <a:pt x="142867" y="122391"/>
                  </a:cubicBezTo>
                  <a:cubicBezTo>
                    <a:pt x="141519" y="54018"/>
                    <a:pt x="69001" y="0"/>
                    <a:pt x="69001" y="0"/>
                  </a:cubicBezTo>
                  <a:cubicBezTo>
                    <a:pt x="69001" y="0"/>
                    <a:pt x="-1330" y="56837"/>
                    <a:pt x="19" y="125210"/>
                  </a:cubicBezTo>
                  <a:cubicBezTo>
                    <a:pt x="1368" y="193583"/>
                    <a:pt x="74074" y="257125"/>
                    <a:pt x="74074" y="257125"/>
                  </a:cubicBezTo>
                  <a:close/>
                  <a:moveTo>
                    <a:pt x="69502" y="25420"/>
                  </a:moveTo>
                  <a:cubicBezTo>
                    <a:pt x="88342" y="42765"/>
                    <a:pt x="122983" y="80345"/>
                    <a:pt x="123820" y="122766"/>
                  </a:cubicBezTo>
                  <a:cubicBezTo>
                    <a:pt x="124658" y="165186"/>
                    <a:pt x="92114" y="208619"/>
                    <a:pt x="73537" y="229887"/>
                  </a:cubicBezTo>
                  <a:cubicBezTo>
                    <a:pt x="54129" y="209361"/>
                    <a:pt x="19904" y="167253"/>
                    <a:pt x="19066" y="124833"/>
                  </a:cubicBezTo>
                  <a:cubicBezTo>
                    <a:pt x="18229" y="82412"/>
                    <a:pt x="51363" y="43495"/>
                    <a:pt x="69502" y="254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1" name="Google Shape;792;p38" descr="Users outline">
            <a:extLst>
              <a:ext uri="{FF2B5EF4-FFF2-40B4-BE49-F238E27FC236}">
                <a16:creationId xmlns:a16="http://schemas.microsoft.com/office/drawing/2014/main" id="{0ED5EB24-F53D-84E5-F609-D795CE6BBEC3}"/>
              </a:ext>
            </a:extLst>
          </p:cNvPr>
          <p:cNvGrpSpPr/>
          <p:nvPr/>
        </p:nvGrpSpPr>
        <p:grpSpPr>
          <a:xfrm>
            <a:off x="4483577" y="1514069"/>
            <a:ext cx="800034" cy="485728"/>
            <a:chOff x="9846267" y="2760587"/>
            <a:chExt cx="800034" cy="485728"/>
          </a:xfrm>
        </p:grpSpPr>
        <p:sp>
          <p:nvSpPr>
            <p:cNvPr id="742" name="Google Shape;793;p38">
              <a:extLst>
                <a:ext uri="{FF2B5EF4-FFF2-40B4-BE49-F238E27FC236}">
                  <a16:creationId xmlns:a16="http://schemas.microsoft.com/office/drawing/2014/main" id="{BEB57EB3-0409-C58D-233C-5F03AEF0AD99}"/>
                </a:ext>
              </a:extLst>
            </p:cNvPr>
            <p:cNvSpPr/>
            <p:nvPr/>
          </p:nvSpPr>
          <p:spPr>
            <a:xfrm>
              <a:off x="9931916" y="2760587"/>
              <a:ext cx="171450" cy="171450"/>
            </a:xfrm>
            <a:custGeom>
              <a:avLst/>
              <a:gdLst/>
              <a:ahLst/>
              <a:cxnLst/>
              <a:rect l="l" t="t" r="r" b="b"/>
              <a:pathLst>
                <a:path w="171450" h="171450" extrusionOk="0">
                  <a:moveTo>
                    <a:pt x="85725" y="171450"/>
                  </a:move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450" y="38380"/>
                    <a:pt x="133070" y="0"/>
                    <a:pt x="85725" y="0"/>
                  </a:cubicBez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lose/>
                  <a:moveTo>
                    <a:pt x="85725" y="19002"/>
                  </a:moveTo>
                  <a:cubicBezTo>
                    <a:pt x="122549" y="19002"/>
                    <a:pt x="152400" y="48854"/>
                    <a:pt x="152400" y="85677"/>
                  </a:cubicBezTo>
                  <a:cubicBezTo>
                    <a:pt x="152400" y="122501"/>
                    <a:pt x="122549" y="152352"/>
                    <a:pt x="85725" y="152352"/>
                  </a:cubicBezTo>
                  <a:cubicBezTo>
                    <a:pt x="48901" y="152352"/>
                    <a:pt x="19050" y="122501"/>
                    <a:pt x="19050" y="85677"/>
                  </a:cubicBezTo>
                  <a:cubicBezTo>
                    <a:pt x="19098" y="48874"/>
                    <a:pt x="48921" y="19050"/>
                    <a:pt x="85725" y="1900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94;p38">
              <a:extLst>
                <a:ext uri="{FF2B5EF4-FFF2-40B4-BE49-F238E27FC236}">
                  <a16:creationId xmlns:a16="http://schemas.microsoft.com/office/drawing/2014/main" id="{B03B1117-2DD8-3677-A3C1-54B7D4E96CA4}"/>
                </a:ext>
              </a:extLst>
            </p:cNvPr>
            <p:cNvSpPr/>
            <p:nvPr/>
          </p:nvSpPr>
          <p:spPr>
            <a:xfrm>
              <a:off x="10389116" y="2760587"/>
              <a:ext cx="171450" cy="171450"/>
            </a:xfrm>
            <a:custGeom>
              <a:avLst/>
              <a:gdLst/>
              <a:ahLst/>
              <a:cxnLst/>
              <a:rect l="l" t="t" r="r" b="b"/>
              <a:pathLst>
                <a:path w="171450" h="171450" extrusionOk="0">
                  <a:moveTo>
                    <a:pt x="85725" y="171450"/>
                  </a:move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450" y="38380"/>
                    <a:pt x="133070" y="0"/>
                    <a:pt x="85725" y="0"/>
                  </a:cubicBez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lose/>
                  <a:moveTo>
                    <a:pt x="85725" y="19002"/>
                  </a:moveTo>
                  <a:cubicBezTo>
                    <a:pt x="122549" y="19002"/>
                    <a:pt x="152400" y="48854"/>
                    <a:pt x="152400" y="85677"/>
                  </a:cubicBezTo>
                  <a:cubicBezTo>
                    <a:pt x="152400" y="122501"/>
                    <a:pt x="122549" y="152352"/>
                    <a:pt x="85725" y="152352"/>
                  </a:cubicBezTo>
                  <a:cubicBezTo>
                    <a:pt x="48901" y="152352"/>
                    <a:pt x="19050" y="122501"/>
                    <a:pt x="19050" y="85677"/>
                  </a:cubicBezTo>
                  <a:cubicBezTo>
                    <a:pt x="19098" y="48874"/>
                    <a:pt x="48921" y="19050"/>
                    <a:pt x="85725" y="1900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95;p38">
              <a:extLst>
                <a:ext uri="{FF2B5EF4-FFF2-40B4-BE49-F238E27FC236}">
                  <a16:creationId xmlns:a16="http://schemas.microsoft.com/office/drawing/2014/main" id="{94EB4AD0-0E4D-943D-C83B-4FA127D37894}"/>
                </a:ext>
              </a:extLst>
            </p:cNvPr>
            <p:cNvSpPr/>
            <p:nvPr/>
          </p:nvSpPr>
          <p:spPr>
            <a:xfrm>
              <a:off x="10357216" y="2952849"/>
              <a:ext cx="289085" cy="161925"/>
            </a:xfrm>
            <a:custGeom>
              <a:avLst/>
              <a:gdLst/>
              <a:ahLst/>
              <a:cxnLst/>
              <a:rect l="l" t="t" r="r" b="b"/>
              <a:pathLst>
                <a:path w="289085" h="161925" extrusionOk="0">
                  <a:moveTo>
                    <a:pt x="269072" y="50473"/>
                  </a:moveTo>
                  <a:cubicBezTo>
                    <a:pt x="244794" y="31541"/>
                    <a:pt x="216691" y="18115"/>
                    <a:pt x="186709" y="11125"/>
                  </a:cubicBezTo>
                  <a:cubicBezTo>
                    <a:pt x="164264" y="4422"/>
                    <a:pt x="141039" y="682"/>
                    <a:pt x="117624" y="0"/>
                  </a:cubicBezTo>
                  <a:cubicBezTo>
                    <a:pt x="94224" y="24"/>
                    <a:pt x="70976" y="3763"/>
                    <a:pt x="48749" y="11078"/>
                  </a:cubicBezTo>
                  <a:cubicBezTo>
                    <a:pt x="32945" y="15169"/>
                    <a:pt x="17644" y="20999"/>
                    <a:pt x="3124" y="28461"/>
                  </a:cubicBezTo>
                  <a:cubicBezTo>
                    <a:pt x="2891" y="36295"/>
                    <a:pt x="1844" y="44084"/>
                    <a:pt x="0" y="51702"/>
                  </a:cubicBezTo>
                  <a:cubicBezTo>
                    <a:pt x="16938" y="41851"/>
                    <a:pt x="35131" y="34335"/>
                    <a:pt x="54083" y="29356"/>
                  </a:cubicBezTo>
                  <a:cubicBezTo>
                    <a:pt x="74593" y="22617"/>
                    <a:pt x="96035" y="19140"/>
                    <a:pt x="117624" y="19050"/>
                  </a:cubicBezTo>
                  <a:cubicBezTo>
                    <a:pt x="139399" y="19752"/>
                    <a:pt x="160992" y="23273"/>
                    <a:pt x="181861" y="29528"/>
                  </a:cubicBezTo>
                  <a:cubicBezTo>
                    <a:pt x="209299" y="35836"/>
                    <a:pt x="235021" y="48077"/>
                    <a:pt x="257223" y="65389"/>
                  </a:cubicBezTo>
                  <a:lnTo>
                    <a:pt x="258042" y="65999"/>
                  </a:lnTo>
                  <a:cubicBezTo>
                    <a:pt x="265876" y="71647"/>
                    <a:pt x="270372" y="80836"/>
                    <a:pt x="270024" y="90488"/>
                  </a:cubicBezTo>
                  <a:lnTo>
                    <a:pt x="270024" y="161925"/>
                  </a:lnTo>
                  <a:lnTo>
                    <a:pt x="289074" y="161925"/>
                  </a:lnTo>
                  <a:lnTo>
                    <a:pt x="289074" y="90488"/>
                  </a:lnTo>
                  <a:cubicBezTo>
                    <a:pt x="289422" y="74665"/>
                    <a:pt x="281936" y="59690"/>
                    <a:pt x="269072" y="5047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96;p38">
              <a:extLst>
                <a:ext uri="{FF2B5EF4-FFF2-40B4-BE49-F238E27FC236}">
                  <a16:creationId xmlns:a16="http://schemas.microsoft.com/office/drawing/2014/main" id="{9BDDC5BE-6162-420F-4408-19FF5FB4F713}"/>
                </a:ext>
              </a:extLst>
            </p:cNvPr>
            <p:cNvSpPr/>
            <p:nvPr/>
          </p:nvSpPr>
          <p:spPr>
            <a:xfrm>
              <a:off x="9846267" y="2952849"/>
              <a:ext cx="288597" cy="161925"/>
            </a:xfrm>
            <a:custGeom>
              <a:avLst/>
              <a:gdLst/>
              <a:ahLst/>
              <a:cxnLst/>
              <a:rect l="l" t="t" r="r" b="b"/>
              <a:pathLst>
                <a:path w="288597" h="161925" extrusionOk="0">
                  <a:moveTo>
                    <a:pt x="288598" y="50225"/>
                  </a:moveTo>
                  <a:cubicBezTo>
                    <a:pt x="286864" y="42698"/>
                    <a:pt x="285906" y="35012"/>
                    <a:pt x="285740" y="27289"/>
                  </a:cubicBezTo>
                  <a:cubicBezTo>
                    <a:pt x="271205" y="20426"/>
                    <a:pt x="256032" y="15003"/>
                    <a:pt x="240440" y="11097"/>
                  </a:cubicBezTo>
                  <a:cubicBezTo>
                    <a:pt x="218000" y="4405"/>
                    <a:pt x="194781" y="674"/>
                    <a:pt x="171374" y="0"/>
                  </a:cubicBezTo>
                  <a:cubicBezTo>
                    <a:pt x="147974" y="24"/>
                    <a:pt x="124726" y="3763"/>
                    <a:pt x="102499" y="11078"/>
                  </a:cubicBezTo>
                  <a:cubicBezTo>
                    <a:pt x="72686" y="19206"/>
                    <a:pt x="44588" y="32659"/>
                    <a:pt x="19564" y="50787"/>
                  </a:cubicBezTo>
                  <a:cubicBezTo>
                    <a:pt x="7241" y="60272"/>
                    <a:pt x="15" y="74937"/>
                    <a:pt x="0" y="90488"/>
                  </a:cubicBezTo>
                  <a:lnTo>
                    <a:pt x="0" y="161925"/>
                  </a:lnTo>
                  <a:lnTo>
                    <a:pt x="19050" y="161925"/>
                  </a:lnTo>
                  <a:lnTo>
                    <a:pt x="19050" y="90488"/>
                  </a:lnTo>
                  <a:cubicBezTo>
                    <a:pt x="19068" y="80877"/>
                    <a:pt x="23526" y="71813"/>
                    <a:pt x="31128" y="65932"/>
                  </a:cubicBezTo>
                  <a:cubicBezTo>
                    <a:pt x="54306" y="49233"/>
                    <a:pt x="80301" y="36843"/>
                    <a:pt x="107871" y="29356"/>
                  </a:cubicBezTo>
                  <a:cubicBezTo>
                    <a:pt x="128369" y="22621"/>
                    <a:pt x="149798" y="19143"/>
                    <a:pt x="171374" y="19050"/>
                  </a:cubicBezTo>
                  <a:cubicBezTo>
                    <a:pt x="193149" y="19752"/>
                    <a:pt x="214741" y="23274"/>
                    <a:pt x="235610" y="29528"/>
                  </a:cubicBezTo>
                  <a:cubicBezTo>
                    <a:pt x="254108" y="34061"/>
                    <a:pt x="271924" y="41021"/>
                    <a:pt x="288598" y="5022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97;p38">
              <a:extLst>
                <a:ext uri="{FF2B5EF4-FFF2-40B4-BE49-F238E27FC236}">
                  <a16:creationId xmlns:a16="http://schemas.microsoft.com/office/drawing/2014/main" id="{ABB95646-A1A3-7225-37EE-0690181B510E}"/>
                </a:ext>
              </a:extLst>
            </p:cNvPr>
            <p:cNvSpPr/>
            <p:nvPr/>
          </p:nvSpPr>
          <p:spPr>
            <a:xfrm>
              <a:off x="10074791" y="3084390"/>
              <a:ext cx="342911" cy="161925"/>
            </a:xfrm>
            <a:custGeom>
              <a:avLst/>
              <a:gdLst/>
              <a:ahLst/>
              <a:cxnLst/>
              <a:rect l="l" t="t" r="r" b="b"/>
              <a:pathLst>
                <a:path w="342911" h="161925" extrusionOk="0">
                  <a:moveTo>
                    <a:pt x="322898" y="50482"/>
                  </a:moveTo>
                  <a:cubicBezTo>
                    <a:pt x="298622" y="31548"/>
                    <a:pt x="270518" y="18121"/>
                    <a:pt x="240535" y="11135"/>
                  </a:cubicBezTo>
                  <a:cubicBezTo>
                    <a:pt x="218089" y="4433"/>
                    <a:pt x="194864" y="691"/>
                    <a:pt x="171450" y="0"/>
                  </a:cubicBezTo>
                  <a:cubicBezTo>
                    <a:pt x="148057" y="23"/>
                    <a:pt x="124815" y="3762"/>
                    <a:pt x="102594" y="11078"/>
                  </a:cubicBezTo>
                  <a:cubicBezTo>
                    <a:pt x="72779" y="19201"/>
                    <a:pt x="44681" y="32654"/>
                    <a:pt x="19660" y="50787"/>
                  </a:cubicBezTo>
                  <a:cubicBezTo>
                    <a:pt x="7297" y="60250"/>
                    <a:pt x="33" y="74919"/>
                    <a:pt x="0" y="90488"/>
                  </a:cubicBezTo>
                  <a:lnTo>
                    <a:pt x="0" y="161925"/>
                  </a:lnTo>
                  <a:lnTo>
                    <a:pt x="19050" y="161925"/>
                  </a:lnTo>
                  <a:lnTo>
                    <a:pt x="19050" y="90488"/>
                  </a:lnTo>
                  <a:cubicBezTo>
                    <a:pt x="19067" y="80874"/>
                    <a:pt x="23530" y="71809"/>
                    <a:pt x="31137" y="65932"/>
                  </a:cubicBezTo>
                  <a:cubicBezTo>
                    <a:pt x="54310" y="49229"/>
                    <a:pt x="80303" y="36839"/>
                    <a:pt x="107871" y="29356"/>
                  </a:cubicBezTo>
                  <a:cubicBezTo>
                    <a:pt x="128393" y="22613"/>
                    <a:pt x="149848" y="19136"/>
                    <a:pt x="171450" y="19050"/>
                  </a:cubicBezTo>
                  <a:cubicBezTo>
                    <a:pt x="193229" y="19748"/>
                    <a:pt x="214824" y="23270"/>
                    <a:pt x="235696" y="29527"/>
                  </a:cubicBezTo>
                  <a:cubicBezTo>
                    <a:pt x="263132" y="35827"/>
                    <a:pt x="288853" y="48065"/>
                    <a:pt x="311048" y="65380"/>
                  </a:cubicBezTo>
                  <a:lnTo>
                    <a:pt x="311868" y="65989"/>
                  </a:lnTo>
                  <a:cubicBezTo>
                    <a:pt x="319704" y="71641"/>
                    <a:pt x="324199" y="80833"/>
                    <a:pt x="323850" y="90488"/>
                  </a:cubicBezTo>
                  <a:lnTo>
                    <a:pt x="323850" y="161925"/>
                  </a:lnTo>
                  <a:lnTo>
                    <a:pt x="342900" y="161925"/>
                  </a:lnTo>
                  <a:lnTo>
                    <a:pt x="342900" y="90488"/>
                  </a:lnTo>
                  <a:cubicBezTo>
                    <a:pt x="343245" y="74668"/>
                    <a:pt x="335760" y="59698"/>
                    <a:pt x="322898" y="504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98;p38">
              <a:extLst>
                <a:ext uri="{FF2B5EF4-FFF2-40B4-BE49-F238E27FC236}">
                  <a16:creationId xmlns:a16="http://schemas.microsoft.com/office/drawing/2014/main" id="{FF80B959-A4C9-7C8E-278C-1C0664821A43}"/>
                </a:ext>
              </a:extLst>
            </p:cNvPr>
            <p:cNvSpPr/>
            <p:nvPr/>
          </p:nvSpPr>
          <p:spPr>
            <a:xfrm>
              <a:off x="10160516" y="2892127"/>
              <a:ext cx="171450" cy="171450"/>
            </a:xfrm>
            <a:custGeom>
              <a:avLst/>
              <a:gdLst/>
              <a:ahLst/>
              <a:cxnLst/>
              <a:rect l="l" t="t" r="r" b="b"/>
              <a:pathLst>
                <a:path w="171450" h="171450" extrusionOk="0">
                  <a:moveTo>
                    <a:pt x="85725" y="171450"/>
                  </a:move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450" y="38380"/>
                    <a:pt x="133070" y="0"/>
                    <a:pt x="85725" y="0"/>
                  </a:cubicBez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lose/>
                  <a:moveTo>
                    <a:pt x="85725" y="19050"/>
                  </a:move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400" y="122549"/>
                    <a:pt x="122549" y="152400"/>
                    <a:pt x="85725" y="152400"/>
                  </a:cubicBez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77" y="48904"/>
                    <a:pt x="48904" y="19055"/>
                    <a:pt x="85725" y="1900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749" name="Picture 748">
            <a:extLst>
              <a:ext uri="{FF2B5EF4-FFF2-40B4-BE49-F238E27FC236}">
                <a16:creationId xmlns:a16="http://schemas.microsoft.com/office/drawing/2014/main" id="{92F4CEB1-9641-A28B-0D73-2C0DEBE1E22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8505" r="9002"/>
          <a:stretch>
            <a:fillRect/>
          </a:stretch>
        </p:blipFill>
        <p:spPr>
          <a:xfrm>
            <a:off x="4829519" y="4196643"/>
            <a:ext cx="827654" cy="673100"/>
          </a:xfrm>
          <a:prstGeom prst="rect">
            <a:avLst/>
          </a:prstGeom>
        </p:spPr>
      </p:pic>
      <p:sp>
        <p:nvSpPr>
          <p:cNvPr id="750" name="Google Shape;827;p38">
            <a:extLst>
              <a:ext uri="{FF2B5EF4-FFF2-40B4-BE49-F238E27FC236}">
                <a16:creationId xmlns:a16="http://schemas.microsoft.com/office/drawing/2014/main" id="{2368D40C-9AE5-66BE-732E-DBA86BF803D6}"/>
              </a:ext>
            </a:extLst>
          </p:cNvPr>
          <p:cNvSpPr/>
          <p:nvPr/>
        </p:nvSpPr>
        <p:spPr>
          <a:xfrm>
            <a:off x="3022780" y="4469066"/>
            <a:ext cx="2863184" cy="51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accent2"/>
                </a:solidFill>
              </a:rPr>
              <a:t>Contributions to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accent2"/>
                </a:solidFill>
              </a:rPr>
              <a:t>The Land Use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accent2"/>
                </a:solidFill>
              </a:rPr>
              <a:t>Framework for England Consultation</a:t>
            </a:r>
            <a:endParaRPr sz="1600" dirty="0">
              <a:solidFill>
                <a:schemeClr val="accent2"/>
              </a:solidFill>
            </a:endParaRPr>
          </a:p>
        </p:txBody>
      </p:sp>
      <p:sp>
        <p:nvSpPr>
          <p:cNvPr id="751" name="Google Shape;827;p38">
            <a:extLst>
              <a:ext uri="{FF2B5EF4-FFF2-40B4-BE49-F238E27FC236}">
                <a16:creationId xmlns:a16="http://schemas.microsoft.com/office/drawing/2014/main" id="{948DDA54-1336-22E3-F093-1F92A4C608FA}"/>
              </a:ext>
            </a:extLst>
          </p:cNvPr>
          <p:cNvSpPr/>
          <p:nvPr/>
        </p:nvSpPr>
        <p:spPr>
          <a:xfrm>
            <a:off x="3065948" y="5463592"/>
            <a:ext cx="2825052" cy="893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285750" lvl="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accent2"/>
                </a:solidFill>
              </a:rPr>
              <a:t>5 </a:t>
            </a:r>
            <a:r>
              <a:rPr lang="en-GB" sz="1800" dirty="0">
                <a:solidFill>
                  <a:schemeClr val="accent2"/>
                </a:solidFill>
              </a:rPr>
              <a:t>Workshops</a:t>
            </a:r>
          </a:p>
          <a:p>
            <a:pPr marL="285750" lvl="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accent2"/>
                </a:solidFill>
              </a:rPr>
              <a:t>2 </a:t>
            </a:r>
            <a:r>
              <a:rPr lang="en-GB" sz="1800" dirty="0">
                <a:solidFill>
                  <a:schemeClr val="accent2"/>
                </a:solidFill>
              </a:rPr>
              <a:t>Blogs</a:t>
            </a:r>
          </a:p>
          <a:p>
            <a:pPr marL="285750" lvl="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accent2"/>
                </a:solidFill>
              </a:rPr>
              <a:t>2 </a:t>
            </a:r>
            <a:r>
              <a:rPr lang="en-GB" sz="1800" dirty="0">
                <a:solidFill>
                  <a:schemeClr val="accent2"/>
                </a:solidFill>
              </a:rPr>
              <a:t>Consultation response submissions</a:t>
            </a:r>
          </a:p>
        </p:txBody>
      </p:sp>
      <p:cxnSp>
        <p:nvCxnSpPr>
          <p:cNvPr id="754" name="Google Shape;815;p38">
            <a:extLst>
              <a:ext uri="{FF2B5EF4-FFF2-40B4-BE49-F238E27FC236}">
                <a16:creationId xmlns:a16="http://schemas.microsoft.com/office/drawing/2014/main" id="{E7FCF2AD-D6BD-AE29-6F92-13380E796B18}"/>
              </a:ext>
            </a:extLst>
          </p:cNvPr>
          <p:cNvCxnSpPr>
            <a:cxnSpLocks/>
          </p:cNvCxnSpPr>
          <p:nvPr/>
        </p:nvCxnSpPr>
        <p:spPr>
          <a:xfrm>
            <a:off x="5829878" y="4187584"/>
            <a:ext cx="2718" cy="2308725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56" name="Google Shape;827;p38">
            <a:extLst>
              <a:ext uri="{FF2B5EF4-FFF2-40B4-BE49-F238E27FC236}">
                <a16:creationId xmlns:a16="http://schemas.microsoft.com/office/drawing/2014/main" id="{4D28C9C7-6AA7-79E0-1638-7417374FA06A}"/>
              </a:ext>
            </a:extLst>
          </p:cNvPr>
          <p:cNvSpPr/>
          <p:nvPr/>
        </p:nvSpPr>
        <p:spPr>
          <a:xfrm>
            <a:off x="5842710" y="5310449"/>
            <a:ext cx="2825052" cy="893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tx1"/>
                </a:solidFill>
              </a:rPr>
              <a:t>6 stakeholder consultation </a:t>
            </a:r>
            <a:r>
              <a:rPr lang="en-GB" sz="1800" dirty="0">
                <a:solidFill>
                  <a:schemeClr val="tx1"/>
                </a:solidFill>
              </a:rPr>
              <a:t>events</a:t>
            </a:r>
            <a:endParaRPr lang="en-GB" sz="1800" b="1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tx1"/>
                </a:solidFill>
              </a:rPr>
              <a:t>5 reports </a:t>
            </a:r>
            <a:r>
              <a:rPr lang="en-GB" sz="1800" dirty="0">
                <a:solidFill>
                  <a:schemeClr val="tx1"/>
                </a:solidFill>
              </a:rPr>
              <a:t>from partner and member organisations shared</a:t>
            </a:r>
          </a:p>
        </p:txBody>
      </p:sp>
      <p:sp>
        <p:nvSpPr>
          <p:cNvPr id="757" name="Google Shape;827;p38">
            <a:extLst>
              <a:ext uri="{FF2B5EF4-FFF2-40B4-BE49-F238E27FC236}">
                <a16:creationId xmlns:a16="http://schemas.microsoft.com/office/drawing/2014/main" id="{26684F07-63CA-DF69-FCB4-E5C52C34A281}"/>
              </a:ext>
            </a:extLst>
          </p:cNvPr>
          <p:cNvSpPr/>
          <p:nvPr/>
        </p:nvSpPr>
        <p:spPr>
          <a:xfrm>
            <a:off x="6020481" y="4098985"/>
            <a:ext cx="1759242" cy="893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lvl="0"/>
            <a:r>
              <a:rPr lang="en-GB" sz="2000" b="1" dirty="0">
                <a:solidFill>
                  <a:schemeClr val="tx1"/>
                </a:solidFill>
              </a:rPr>
              <a:t>External engagement</a:t>
            </a:r>
            <a:endParaRPr sz="2000" b="1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45C3E8E-3B4B-5132-0504-5A61C09C9868}"/>
              </a:ext>
            </a:extLst>
          </p:cNvPr>
          <p:cNvSpPr txBox="1"/>
          <p:nvPr/>
        </p:nvSpPr>
        <p:spPr>
          <a:xfrm>
            <a:off x="6534071" y="4786829"/>
            <a:ext cx="22516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8DE0320-0F48-89E7-A18F-2447C928D33B}"/>
              </a:ext>
            </a:extLst>
          </p:cNvPr>
          <p:cNvSpPr txBox="1"/>
          <p:nvPr/>
        </p:nvSpPr>
        <p:spPr>
          <a:xfrm>
            <a:off x="8862646" y="720969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DB403B-C563-154E-4AC3-08E89BC006F3}"/>
              </a:ext>
            </a:extLst>
          </p:cNvPr>
          <p:cNvSpPr txBox="1"/>
          <p:nvPr/>
        </p:nvSpPr>
        <p:spPr>
          <a:xfrm>
            <a:off x="8758581" y="3663528"/>
            <a:ext cx="35741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accent6"/>
                </a:solidFill>
              </a:rPr>
              <a:t>Plans are underway for the upcoming </a:t>
            </a:r>
            <a:r>
              <a:rPr lang="en-US" sz="1500" b="1" dirty="0">
                <a:solidFill>
                  <a:schemeClr val="accent6"/>
                </a:solidFill>
              </a:rPr>
              <a:t>Big Tent Event in Llandudno, Wales </a:t>
            </a:r>
            <a:r>
              <a:rPr lang="en-US" sz="1500" dirty="0">
                <a:solidFill>
                  <a:schemeClr val="accent6"/>
                </a:solidFill>
              </a:rPr>
              <a:t>on the </a:t>
            </a:r>
            <a:r>
              <a:rPr lang="en-US" sz="1500" b="1" dirty="0">
                <a:solidFill>
                  <a:schemeClr val="accent6"/>
                </a:solidFill>
              </a:rPr>
              <a:t>18</a:t>
            </a:r>
            <a:r>
              <a:rPr lang="en-US" sz="1500" b="1" baseline="30000" dirty="0">
                <a:solidFill>
                  <a:schemeClr val="accent6"/>
                </a:solidFill>
              </a:rPr>
              <a:t>th</a:t>
            </a:r>
            <a:r>
              <a:rPr lang="en-US" sz="1500" b="1" dirty="0">
                <a:solidFill>
                  <a:schemeClr val="accent6"/>
                </a:solidFill>
              </a:rPr>
              <a:t> of September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UNZ colour palette">
      <a:dk1>
        <a:srgbClr val="3A4427"/>
      </a:dk1>
      <a:lt1>
        <a:srgbClr val="FFFFFF"/>
      </a:lt1>
      <a:dk2>
        <a:srgbClr val="3A4427"/>
      </a:dk2>
      <a:lt2>
        <a:srgbClr val="E7E1D5"/>
      </a:lt2>
      <a:accent1>
        <a:srgbClr val="788C5E"/>
      </a:accent1>
      <a:accent2>
        <a:srgbClr val="CE875F"/>
      </a:accent2>
      <a:accent3>
        <a:srgbClr val="8A9FAA"/>
      </a:accent3>
      <a:accent4>
        <a:srgbClr val="DAB673"/>
      </a:accent4>
      <a:accent5>
        <a:srgbClr val="BAC687"/>
      </a:accent5>
      <a:accent6>
        <a:srgbClr val="43779B"/>
      </a:accent6>
      <a:hlink>
        <a:srgbClr val="43779B"/>
      </a:hlink>
      <a:folHlink>
        <a:srgbClr val="CE875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773777B4961642AB4F21CC7CE7DA2A" ma:contentTypeVersion="17" ma:contentTypeDescription="Create a new document." ma:contentTypeScope="" ma:versionID="9f776550b00e0a5d724eedcf3fbdd2ef">
  <xsd:schema xmlns:xsd="http://www.w3.org/2001/XMLSchema" xmlns:xs="http://www.w3.org/2001/XMLSchema" xmlns:p="http://schemas.microsoft.com/office/2006/metadata/properties" xmlns:ns1="http://schemas.microsoft.com/sharepoint/v3" xmlns:ns2="8f3c0146-f3d6-4f8f-8e26-2ade9ad00daf" xmlns:ns3="d24c740e-8ea1-4ba6-811b-dcbe3c9ef310" targetNamespace="http://schemas.microsoft.com/office/2006/metadata/properties" ma:root="true" ma:fieldsID="c360d75007550d993585176c4f675bb1" ns1:_="" ns2:_="" ns3:_="">
    <xsd:import namespace="http://schemas.microsoft.com/sharepoint/v3"/>
    <xsd:import namespace="8f3c0146-f3d6-4f8f-8e26-2ade9ad00daf"/>
    <xsd:import namespace="d24c740e-8ea1-4ba6-811b-dcbe3c9ef3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c0146-f3d6-4f8f-8e26-2ade9ad00d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a65a60a-d72d-4640-8a97-19e1f8e508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c740e-8ea1-4ba6-811b-dcbe3c9ef3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c15657d-01fe-4689-8298-003b54bb8591}" ma:internalName="TaxCatchAll" ma:showField="CatchAllData" ma:web="d24c740e-8ea1-4ba6-811b-dcbe3c9ef3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d24c740e-8ea1-4ba6-811b-dcbe3c9ef310" xsi:nil="true"/>
    <_ip_UnifiedCompliancePolicyProperties xmlns="http://schemas.microsoft.com/sharepoint/v3" xsi:nil="true"/>
    <lcf76f155ced4ddcb4097134ff3c332f xmlns="8f3c0146-f3d6-4f8f-8e26-2ade9ad00da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2E774F-DD3A-468D-AC89-DEB37B555D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3c0146-f3d6-4f8f-8e26-2ade9ad00daf"/>
    <ds:schemaRef ds:uri="d24c740e-8ea1-4ba6-811b-dcbe3c9ef3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C70802-896C-4B1D-9C9D-E8AF2BC236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123954-30BD-4DE1-9CF3-41588BDC1ECE}">
  <ds:schemaRefs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8f3c0146-f3d6-4f8f-8e26-2ade9ad00daf"/>
    <ds:schemaRef ds:uri="d24c740e-8ea1-4ba6-811b-dcbe3c9ef310"/>
    <ds:schemaRef ds:uri="http://schemas.microsoft.com/sharepoint/v3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b9c0cf9b-95a9-4ed9-8c9f-08b60a31829d}" enabled="0" method="" siteId="{b9c0cf9b-95a9-4ed9-8c9f-08b60a31829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261</Words>
  <Application>Microsoft Macintosh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 Theme</vt:lpstr>
      <vt:lpstr>Land Use for Net Zero Hub Quarterly Update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Use for Net Zero Hub Quarterly Update </dc:title>
  <dc:creator>Christine Ashton</dc:creator>
  <cp:lastModifiedBy>Zacharia Asri</cp:lastModifiedBy>
  <cp:revision>22</cp:revision>
  <dcterms:created xsi:type="dcterms:W3CDTF">2024-03-22T12:16:55Z</dcterms:created>
  <dcterms:modified xsi:type="dcterms:W3CDTF">2025-06-03T09:58:22Z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0x0101005B773777B4961642AB4F21CC7CE7DA2A</vt:lpwstr>
  </property>
  <property fmtid="{D5CDD505-2E9C-101B-9397-08002B2CF9AE}" pid="3" name="MediaServiceImageTags">
    <vt:lpwstr/>
  </property>
</Properties>
</file>